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handoutMasterIdLst>
    <p:handoutMasterId r:id="rId15"/>
  </p:handoutMasterIdLst>
  <p:sldIdLst>
    <p:sldId id="267" r:id="rId2"/>
    <p:sldId id="257" r:id="rId3"/>
    <p:sldId id="269" r:id="rId4"/>
    <p:sldId id="260" r:id="rId5"/>
    <p:sldId id="259" r:id="rId6"/>
    <p:sldId id="270" r:id="rId7"/>
    <p:sldId id="271" r:id="rId8"/>
    <p:sldId id="272" r:id="rId9"/>
    <p:sldId id="279" r:id="rId10"/>
    <p:sldId id="258" r:id="rId11"/>
    <p:sldId id="278" r:id="rId12"/>
    <p:sldId id="27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an OShea" initials="JO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8" autoAdjust="0"/>
    <p:restoredTop sz="94660"/>
  </p:normalViewPr>
  <p:slideViewPr>
    <p:cSldViewPr>
      <p:cViewPr>
        <p:scale>
          <a:sx n="108" d="100"/>
          <a:sy n="108" d="100"/>
        </p:scale>
        <p:origin x="-1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Chart%20in%20Microsoft%20PowerPoint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Rec Leis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6.5</c:v>
                </c:pt>
                <c:pt idx="2">
                  <c:v>3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Business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7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785088"/>
        <c:axId val="27786624"/>
      </c:barChart>
      <c:catAx>
        <c:axId val="27785088"/>
        <c:scaling>
          <c:orientation val="minMax"/>
        </c:scaling>
        <c:delete val="0"/>
        <c:axPos val="b"/>
        <c:majorTickMark val="out"/>
        <c:minorTickMark val="none"/>
        <c:tickLblPos val="nextTo"/>
        <c:crossAx val="27786624"/>
        <c:crosses val="autoZero"/>
        <c:auto val="1"/>
        <c:lblAlgn val="ctr"/>
        <c:lblOffset val="100"/>
        <c:noMultiLvlLbl val="0"/>
      </c:catAx>
      <c:valAx>
        <c:axId val="2778662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77850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PowerPoint]Sheet1'!$G$1</c:f>
              <c:strCache>
                <c:ptCount val="1"/>
                <c:pt idx="0">
                  <c:v>Males</c:v>
                </c:pt>
              </c:strCache>
            </c:strRef>
          </c:tx>
          <c:invertIfNegative val="0"/>
          <c:cat>
            <c:numRef>
              <c:f>'[Chart in Microsoft PowerPoint]Sheet1'!$F$2:$F$7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'[Chart in Microsoft PowerPoint]Sheet1'!$G$2:$G$7</c:f>
              <c:numCache>
                <c:formatCode>0%</c:formatCode>
                <c:ptCount val="6"/>
                <c:pt idx="0">
                  <c:v>0.50877192982456143</c:v>
                </c:pt>
                <c:pt idx="1">
                  <c:v>0.64383561643835618</c:v>
                </c:pt>
                <c:pt idx="2">
                  <c:v>0.64556962025316456</c:v>
                </c:pt>
                <c:pt idx="3">
                  <c:v>0.64583333333333337</c:v>
                </c:pt>
                <c:pt idx="4">
                  <c:v>0.70491803278688525</c:v>
                </c:pt>
                <c:pt idx="5">
                  <c:v>0.78823529411764703</c:v>
                </c:pt>
              </c:numCache>
            </c:numRef>
          </c:val>
        </c:ser>
        <c:ser>
          <c:idx val="1"/>
          <c:order val="1"/>
          <c:tx>
            <c:strRef>
              <c:f>'[Chart in Microsoft PowerPoint]Sheet1'!$H$1</c:f>
              <c:strCache>
                <c:ptCount val="1"/>
                <c:pt idx="0">
                  <c:v>Females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7030A0"/>
              </a:solidFill>
            </a:ln>
          </c:spPr>
          <c:invertIfNegative val="0"/>
          <c:cat>
            <c:numRef>
              <c:f>'[Chart in Microsoft PowerPoint]Sheet1'!$F$2:$F$7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'[Chart in Microsoft PowerPoint]Sheet1'!$H$2:$H$7</c:f>
              <c:numCache>
                <c:formatCode>0%</c:formatCode>
                <c:ptCount val="6"/>
                <c:pt idx="0">
                  <c:v>0.49122807017543857</c:v>
                </c:pt>
                <c:pt idx="1">
                  <c:v>0.35616438356164382</c:v>
                </c:pt>
                <c:pt idx="2">
                  <c:v>0.35443037974683544</c:v>
                </c:pt>
                <c:pt idx="3">
                  <c:v>0.35416666666666669</c:v>
                </c:pt>
                <c:pt idx="4">
                  <c:v>0.29508196721311475</c:v>
                </c:pt>
                <c:pt idx="5">
                  <c:v>0.21176470588235294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8563968"/>
        <c:axId val="138565504"/>
      </c:barChart>
      <c:catAx>
        <c:axId val="138563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8565504"/>
        <c:crosses val="autoZero"/>
        <c:auto val="1"/>
        <c:lblAlgn val="ctr"/>
        <c:lblOffset val="100"/>
        <c:noMultiLvlLbl val="0"/>
      </c:catAx>
      <c:valAx>
        <c:axId val="13856550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385639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Rec Leis Level 8 Graduates  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Leisure Industry</c:v>
                </c:pt>
                <c:pt idx="1">
                  <c:v>Management &amp; Marketing</c:v>
                </c:pt>
                <c:pt idx="2">
                  <c:v>Customer Service</c:v>
                </c:pt>
                <c:pt idx="3">
                  <c:v>Teaching</c:v>
                </c:pt>
                <c:pt idx="4">
                  <c:v>Further Education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1.8</c:v>
                </c:pt>
                <c:pt idx="2">
                  <c:v>1</c:v>
                </c:pt>
                <c:pt idx="3">
                  <c:v>1.8</c:v>
                </c:pt>
                <c:pt idx="4">
                  <c:v>2</c:v>
                </c:pt>
                <c:pt idx="5">
                  <c:v>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4966108923884514"/>
          <c:y val="0.16845792322834646"/>
          <c:w val="0.33783891076115485"/>
          <c:h val="0.8315420767716535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08EAF1-D1C9-4BEE-B274-5A71F285A23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D1B2EE1-A55B-4E65-ADC3-E40D2E283AE1}">
      <dgm:prSet phldrT="[Text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en-IE" dirty="0" smtClean="0">
              <a:solidFill>
                <a:schemeClr val="tx2"/>
              </a:solidFill>
            </a:rPr>
            <a:t>Year2</a:t>
          </a:r>
          <a:r>
            <a:rPr lang="en-IE" dirty="0" smtClean="0"/>
            <a:t> </a:t>
          </a:r>
          <a:endParaRPr lang="en-US" dirty="0"/>
        </a:p>
      </dgm:t>
    </dgm:pt>
    <dgm:pt modelId="{7E6373EC-41AA-4435-8CB5-95AB42361789}" type="parTrans" cxnId="{7CCA5828-36A4-4568-A2B8-CB710F0A369E}">
      <dgm:prSet/>
      <dgm:spPr/>
      <dgm:t>
        <a:bodyPr/>
        <a:lstStyle/>
        <a:p>
          <a:endParaRPr lang="en-US"/>
        </a:p>
      </dgm:t>
    </dgm:pt>
    <dgm:pt modelId="{E50C5D7C-2F08-4D0D-A700-44418C04FBA1}" type="sibTrans" cxnId="{7CCA5828-36A4-4568-A2B8-CB710F0A369E}">
      <dgm:prSet/>
      <dgm:spPr/>
      <dgm:t>
        <a:bodyPr/>
        <a:lstStyle/>
        <a:p>
          <a:endParaRPr lang="en-US"/>
        </a:p>
      </dgm:t>
    </dgm:pt>
    <dgm:pt modelId="{4710BE0C-8FB6-496E-8A40-9309EDA3670E}">
      <dgm:prSet phldrT="[Text]"/>
      <dgm:spPr/>
      <dgm:t>
        <a:bodyPr/>
        <a:lstStyle/>
        <a:p>
          <a:r>
            <a:rPr lang="en-IE" dirty="0" smtClean="0"/>
            <a:t>Year 1 and 2</a:t>
          </a:r>
          <a:endParaRPr lang="en-US" dirty="0"/>
        </a:p>
      </dgm:t>
    </dgm:pt>
    <dgm:pt modelId="{F490EABC-A3FB-4AB2-B58E-65D34E2CF68E}" type="parTrans" cxnId="{0FA40288-3497-4664-AA0B-39F7524FDE61}">
      <dgm:prSet/>
      <dgm:spPr/>
      <dgm:t>
        <a:bodyPr/>
        <a:lstStyle/>
        <a:p>
          <a:endParaRPr lang="en-US"/>
        </a:p>
      </dgm:t>
    </dgm:pt>
    <dgm:pt modelId="{BB2AE761-D162-42FD-A3CF-7971FC7F2756}" type="sibTrans" cxnId="{0FA40288-3497-4664-AA0B-39F7524FDE61}">
      <dgm:prSet/>
      <dgm:spPr/>
      <dgm:t>
        <a:bodyPr/>
        <a:lstStyle/>
        <a:p>
          <a:endParaRPr lang="en-US"/>
        </a:p>
      </dgm:t>
    </dgm:pt>
    <dgm:pt modelId="{AD73611D-CE3D-42FD-9896-45E644B6EF17}">
      <dgm:prSet phldrT="[Text]"/>
      <dgm:spPr/>
      <dgm:t>
        <a:bodyPr/>
        <a:lstStyle/>
        <a:p>
          <a:r>
            <a:rPr lang="en-IE" dirty="0" smtClean="0"/>
            <a:t>Higher Cert In Recreation and Leisure</a:t>
          </a:r>
          <a:endParaRPr lang="en-US" dirty="0"/>
        </a:p>
      </dgm:t>
    </dgm:pt>
    <dgm:pt modelId="{EB340109-54E5-48B0-AAC4-EF44AFA4A0A2}" type="parTrans" cxnId="{681C96DF-BBE6-42D8-B867-1867071EEECD}">
      <dgm:prSet/>
      <dgm:spPr/>
      <dgm:t>
        <a:bodyPr/>
        <a:lstStyle/>
        <a:p>
          <a:endParaRPr lang="en-US"/>
        </a:p>
      </dgm:t>
    </dgm:pt>
    <dgm:pt modelId="{7007ED9D-42EC-431F-9794-1C7719B9A30B}" type="sibTrans" cxnId="{681C96DF-BBE6-42D8-B867-1867071EEECD}">
      <dgm:prSet/>
      <dgm:spPr/>
      <dgm:t>
        <a:bodyPr/>
        <a:lstStyle/>
        <a:p>
          <a:endParaRPr lang="en-US"/>
        </a:p>
      </dgm:t>
    </dgm:pt>
    <dgm:pt modelId="{2953EB4C-0C2A-4CC5-B385-5CA0F9253AC8}">
      <dgm:prSet phldrT="[Text]"/>
      <dgm:spPr/>
      <dgm:t>
        <a:bodyPr/>
        <a:lstStyle/>
        <a:p>
          <a:r>
            <a:rPr lang="en-IE" dirty="0" smtClean="0"/>
            <a:t>Year3</a:t>
          </a:r>
          <a:endParaRPr lang="en-US" dirty="0"/>
        </a:p>
      </dgm:t>
    </dgm:pt>
    <dgm:pt modelId="{4286E0ED-CF78-4366-881D-DEC8FB46C67F}" type="parTrans" cxnId="{45D88DEF-C652-4D8A-B805-649454425216}">
      <dgm:prSet/>
      <dgm:spPr/>
      <dgm:t>
        <a:bodyPr/>
        <a:lstStyle/>
        <a:p>
          <a:endParaRPr lang="en-US"/>
        </a:p>
      </dgm:t>
    </dgm:pt>
    <dgm:pt modelId="{7EE82B8C-A809-45D8-B712-AF27E80BA560}" type="sibTrans" cxnId="{45D88DEF-C652-4D8A-B805-649454425216}">
      <dgm:prSet/>
      <dgm:spPr/>
      <dgm:t>
        <a:bodyPr/>
        <a:lstStyle/>
        <a:p>
          <a:endParaRPr lang="en-US"/>
        </a:p>
      </dgm:t>
    </dgm:pt>
    <dgm:pt modelId="{033E0283-DA7A-4D38-8CF3-5407BAEC6EF7}">
      <dgm:prSet phldrT="[Text]"/>
      <dgm:spPr/>
      <dgm:t>
        <a:bodyPr/>
        <a:lstStyle/>
        <a:p>
          <a:r>
            <a:rPr lang="en-IE" dirty="0" smtClean="0"/>
            <a:t>Bachelor of Business in Recreation and </a:t>
          </a:r>
          <a:r>
            <a:rPr lang="en-IE" dirty="0" smtClean="0"/>
            <a:t>Leisure Management</a:t>
          </a:r>
          <a:endParaRPr lang="en-US" dirty="0"/>
        </a:p>
      </dgm:t>
    </dgm:pt>
    <dgm:pt modelId="{5E48B69B-107B-4BF8-BF2D-A80174105741}" type="parTrans" cxnId="{6CF30A3B-56E7-4856-8FF0-A27FFAADF940}">
      <dgm:prSet/>
      <dgm:spPr/>
      <dgm:t>
        <a:bodyPr/>
        <a:lstStyle/>
        <a:p>
          <a:endParaRPr lang="en-US"/>
        </a:p>
      </dgm:t>
    </dgm:pt>
    <dgm:pt modelId="{B675F759-BE9E-4A92-88AF-49E86C2FBD5C}" type="sibTrans" cxnId="{6CF30A3B-56E7-4856-8FF0-A27FFAADF940}">
      <dgm:prSet/>
      <dgm:spPr/>
      <dgm:t>
        <a:bodyPr/>
        <a:lstStyle/>
        <a:p>
          <a:endParaRPr lang="en-US"/>
        </a:p>
      </dgm:t>
    </dgm:pt>
    <dgm:pt modelId="{0877A359-778A-4255-9508-574287FD9656}">
      <dgm:prSet phldrT="[Text]"/>
      <dgm:spPr/>
      <dgm:t>
        <a:bodyPr/>
        <a:lstStyle/>
        <a:p>
          <a:r>
            <a:rPr lang="en-IE" dirty="0" smtClean="0"/>
            <a:t>Year4</a:t>
          </a:r>
          <a:endParaRPr lang="en-US" dirty="0"/>
        </a:p>
      </dgm:t>
    </dgm:pt>
    <dgm:pt modelId="{58E8A695-F146-4968-AF73-3B7D5933ED4B}" type="parTrans" cxnId="{DD8B0035-D072-4A99-AA8D-467B28D77F87}">
      <dgm:prSet/>
      <dgm:spPr/>
      <dgm:t>
        <a:bodyPr/>
        <a:lstStyle/>
        <a:p>
          <a:endParaRPr lang="en-US"/>
        </a:p>
      </dgm:t>
    </dgm:pt>
    <dgm:pt modelId="{517BE60D-B985-4886-AD87-FC3EED3F71E1}" type="sibTrans" cxnId="{DD8B0035-D072-4A99-AA8D-467B28D77F87}">
      <dgm:prSet/>
      <dgm:spPr/>
      <dgm:t>
        <a:bodyPr/>
        <a:lstStyle/>
        <a:p>
          <a:endParaRPr lang="en-US"/>
        </a:p>
      </dgm:t>
    </dgm:pt>
    <dgm:pt modelId="{1A3E4A65-7320-456E-8FEB-11D49117A8C7}">
      <dgm:prSet phldrT="[Text]"/>
      <dgm:spPr/>
      <dgm:t>
        <a:bodyPr/>
        <a:lstStyle/>
        <a:p>
          <a:r>
            <a:rPr lang="en-IE" dirty="0" smtClean="0"/>
            <a:t>Bachelor of Business</a:t>
          </a:r>
          <a:endParaRPr lang="en-US" dirty="0"/>
        </a:p>
      </dgm:t>
    </dgm:pt>
    <dgm:pt modelId="{30DAEF07-A737-4196-9D14-57BDC8150AEA}" type="parTrans" cxnId="{1D279250-BBE7-4F17-BA8B-CA4763CBD0A5}">
      <dgm:prSet/>
      <dgm:spPr/>
      <dgm:t>
        <a:bodyPr/>
        <a:lstStyle/>
        <a:p>
          <a:endParaRPr lang="en-US"/>
        </a:p>
      </dgm:t>
    </dgm:pt>
    <dgm:pt modelId="{E6EAB5B3-432C-4799-881D-2D77EA489EF0}" type="sibTrans" cxnId="{1D279250-BBE7-4F17-BA8B-CA4763CBD0A5}">
      <dgm:prSet/>
      <dgm:spPr/>
      <dgm:t>
        <a:bodyPr/>
        <a:lstStyle/>
        <a:p>
          <a:endParaRPr lang="en-US"/>
        </a:p>
      </dgm:t>
    </dgm:pt>
    <dgm:pt modelId="{C604E02D-D6AB-483D-AA9E-8AFC7149C8D9}">
      <dgm:prSet phldrT="[Text]"/>
      <dgm:spPr/>
      <dgm:t>
        <a:bodyPr/>
        <a:lstStyle/>
        <a:p>
          <a:r>
            <a:rPr lang="en-IE" dirty="0" smtClean="0"/>
            <a:t>Honours Degree Level 8</a:t>
          </a:r>
          <a:endParaRPr lang="en-US" dirty="0"/>
        </a:p>
      </dgm:t>
    </dgm:pt>
    <dgm:pt modelId="{69D4CBFE-5AB6-4E29-9297-5C7C40688C2B}" type="parTrans" cxnId="{73EA3F24-6996-4645-A206-12E39CF73C9B}">
      <dgm:prSet/>
      <dgm:spPr/>
      <dgm:t>
        <a:bodyPr/>
        <a:lstStyle/>
        <a:p>
          <a:endParaRPr lang="en-US"/>
        </a:p>
      </dgm:t>
    </dgm:pt>
    <dgm:pt modelId="{F8E2CABD-A21E-4615-A6B1-CC72F3B295C1}" type="sibTrans" cxnId="{73EA3F24-6996-4645-A206-12E39CF73C9B}">
      <dgm:prSet/>
      <dgm:spPr/>
      <dgm:t>
        <a:bodyPr/>
        <a:lstStyle/>
        <a:p>
          <a:endParaRPr lang="en-US"/>
        </a:p>
      </dgm:t>
    </dgm:pt>
    <dgm:pt modelId="{23BAE182-6E6F-40AE-810F-994870F3BC60}">
      <dgm:prSet phldrT="[Text]"/>
      <dgm:spPr/>
      <dgm:t>
        <a:bodyPr/>
        <a:lstStyle/>
        <a:p>
          <a:r>
            <a:rPr lang="en-IE" dirty="0" smtClean="0"/>
            <a:t>Ordinary Degree Level 7</a:t>
          </a:r>
          <a:endParaRPr lang="en-US" dirty="0"/>
        </a:p>
      </dgm:t>
    </dgm:pt>
    <dgm:pt modelId="{B62F9491-00BA-45EC-91E1-03F6B13B6840}" type="parTrans" cxnId="{295409CD-DF6A-467C-96D9-941C3E1780F8}">
      <dgm:prSet/>
      <dgm:spPr/>
      <dgm:t>
        <a:bodyPr/>
        <a:lstStyle/>
        <a:p>
          <a:endParaRPr lang="en-US"/>
        </a:p>
      </dgm:t>
    </dgm:pt>
    <dgm:pt modelId="{2C757457-E9FD-4DA6-ABC4-6870B368A4C7}" type="sibTrans" cxnId="{295409CD-DF6A-467C-96D9-941C3E1780F8}">
      <dgm:prSet/>
      <dgm:spPr/>
      <dgm:t>
        <a:bodyPr/>
        <a:lstStyle/>
        <a:p>
          <a:endParaRPr lang="en-US"/>
        </a:p>
      </dgm:t>
    </dgm:pt>
    <dgm:pt modelId="{1981916C-922C-4FBC-A5FE-6C8D738DB644}" type="pres">
      <dgm:prSet presAssocID="{2508EAF1-D1C9-4BEE-B274-5A71F285A23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58E9F0-89F5-4744-9704-BD79D846C6AB}" type="pres">
      <dgm:prSet presAssocID="{7D1B2EE1-A55B-4E65-ADC3-E40D2E283AE1}" presName="composite" presStyleCnt="0"/>
      <dgm:spPr/>
    </dgm:pt>
    <dgm:pt modelId="{C08FA96D-39DC-4DB6-9E47-93BE2E6B99D7}" type="pres">
      <dgm:prSet presAssocID="{7D1B2EE1-A55B-4E65-ADC3-E40D2E283AE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83A5E4-2472-47FD-88B1-BAEF0FCB5C5C}" type="pres">
      <dgm:prSet presAssocID="{7D1B2EE1-A55B-4E65-ADC3-E40D2E283AE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3DFBA7-E95F-47A2-9AB5-A737FF220EF1}" type="pres">
      <dgm:prSet presAssocID="{E50C5D7C-2F08-4D0D-A700-44418C04FBA1}" presName="sp" presStyleCnt="0"/>
      <dgm:spPr/>
    </dgm:pt>
    <dgm:pt modelId="{8973B795-91D5-4D30-8FA9-5CFF59A3BA17}" type="pres">
      <dgm:prSet presAssocID="{2953EB4C-0C2A-4CC5-B385-5CA0F9253AC8}" presName="composite" presStyleCnt="0"/>
      <dgm:spPr/>
    </dgm:pt>
    <dgm:pt modelId="{C1B96E2B-8D10-49A2-B904-0415B7A1C47F}" type="pres">
      <dgm:prSet presAssocID="{2953EB4C-0C2A-4CC5-B385-5CA0F9253AC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E28570-F459-4C57-88F6-D6E9D48A7644}" type="pres">
      <dgm:prSet presAssocID="{2953EB4C-0C2A-4CC5-B385-5CA0F9253AC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F0A587-7BDA-4894-82DC-D30E66FF7C69}" type="pres">
      <dgm:prSet presAssocID="{7EE82B8C-A809-45D8-B712-AF27E80BA560}" presName="sp" presStyleCnt="0"/>
      <dgm:spPr/>
    </dgm:pt>
    <dgm:pt modelId="{2D83E553-D920-4580-AB38-C30457AC9D69}" type="pres">
      <dgm:prSet presAssocID="{0877A359-778A-4255-9508-574287FD9656}" presName="composite" presStyleCnt="0"/>
      <dgm:spPr/>
    </dgm:pt>
    <dgm:pt modelId="{3E26E914-E490-4A1F-B21F-D09E4AEC3A13}" type="pres">
      <dgm:prSet presAssocID="{0877A359-778A-4255-9508-574287FD965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E05A81-C35A-461E-8DCA-03BED671BEB6}" type="pres">
      <dgm:prSet presAssocID="{0877A359-778A-4255-9508-574287FD965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1C96DF-BBE6-42D8-B867-1867071EEECD}" srcId="{7D1B2EE1-A55B-4E65-ADC3-E40D2E283AE1}" destId="{AD73611D-CE3D-42FD-9896-45E644B6EF17}" srcOrd="1" destOrd="0" parTransId="{EB340109-54E5-48B0-AAC4-EF44AFA4A0A2}" sibTransId="{7007ED9D-42EC-431F-9794-1C7719B9A30B}"/>
    <dgm:cxn modelId="{B04CC0B4-A16E-45F1-9D93-039C48E8D98A}" type="presOf" srcId="{AD73611D-CE3D-42FD-9896-45E644B6EF17}" destId="{9B83A5E4-2472-47FD-88B1-BAEF0FCB5C5C}" srcOrd="0" destOrd="1" presId="urn:microsoft.com/office/officeart/2005/8/layout/chevron2"/>
    <dgm:cxn modelId="{6CF30A3B-56E7-4856-8FF0-A27FFAADF940}" srcId="{2953EB4C-0C2A-4CC5-B385-5CA0F9253AC8}" destId="{033E0283-DA7A-4D38-8CF3-5407BAEC6EF7}" srcOrd="0" destOrd="0" parTransId="{5E48B69B-107B-4BF8-BF2D-A80174105741}" sibTransId="{B675F759-BE9E-4A92-88AF-49E86C2FBD5C}"/>
    <dgm:cxn modelId="{7DADAFD4-9874-4F49-B82A-5709C1A5BF64}" type="presOf" srcId="{2508EAF1-D1C9-4BEE-B274-5A71F285A231}" destId="{1981916C-922C-4FBC-A5FE-6C8D738DB644}" srcOrd="0" destOrd="0" presId="urn:microsoft.com/office/officeart/2005/8/layout/chevron2"/>
    <dgm:cxn modelId="{6D088B6C-C030-43D5-B67B-F425A5148EE0}" type="presOf" srcId="{0877A359-778A-4255-9508-574287FD9656}" destId="{3E26E914-E490-4A1F-B21F-D09E4AEC3A13}" srcOrd="0" destOrd="0" presId="urn:microsoft.com/office/officeart/2005/8/layout/chevron2"/>
    <dgm:cxn modelId="{1C3852CE-0836-4D15-94B5-93AFDE9E7585}" type="presOf" srcId="{2953EB4C-0C2A-4CC5-B385-5CA0F9253AC8}" destId="{C1B96E2B-8D10-49A2-B904-0415B7A1C47F}" srcOrd="0" destOrd="0" presId="urn:microsoft.com/office/officeart/2005/8/layout/chevron2"/>
    <dgm:cxn modelId="{1D279250-BBE7-4F17-BA8B-CA4763CBD0A5}" srcId="{0877A359-778A-4255-9508-574287FD9656}" destId="{1A3E4A65-7320-456E-8FEB-11D49117A8C7}" srcOrd="0" destOrd="0" parTransId="{30DAEF07-A737-4196-9D14-57BDC8150AEA}" sibTransId="{E6EAB5B3-432C-4799-881D-2D77EA489EF0}"/>
    <dgm:cxn modelId="{0FA40288-3497-4664-AA0B-39F7524FDE61}" srcId="{7D1B2EE1-A55B-4E65-ADC3-E40D2E283AE1}" destId="{4710BE0C-8FB6-496E-8A40-9309EDA3670E}" srcOrd="0" destOrd="0" parTransId="{F490EABC-A3FB-4AB2-B58E-65D34E2CF68E}" sibTransId="{BB2AE761-D162-42FD-A3CF-7971FC7F2756}"/>
    <dgm:cxn modelId="{45D88DEF-C652-4D8A-B805-649454425216}" srcId="{2508EAF1-D1C9-4BEE-B274-5A71F285A231}" destId="{2953EB4C-0C2A-4CC5-B385-5CA0F9253AC8}" srcOrd="1" destOrd="0" parTransId="{4286E0ED-CF78-4366-881D-DEC8FB46C67F}" sibTransId="{7EE82B8C-A809-45D8-B712-AF27E80BA560}"/>
    <dgm:cxn modelId="{DD8B0035-D072-4A99-AA8D-467B28D77F87}" srcId="{2508EAF1-D1C9-4BEE-B274-5A71F285A231}" destId="{0877A359-778A-4255-9508-574287FD9656}" srcOrd="2" destOrd="0" parTransId="{58E8A695-F146-4968-AF73-3B7D5933ED4B}" sibTransId="{517BE60D-B985-4886-AD87-FC3EED3F71E1}"/>
    <dgm:cxn modelId="{D31D56A9-15CF-4E7F-9CEA-47D6FB790A28}" type="presOf" srcId="{4710BE0C-8FB6-496E-8A40-9309EDA3670E}" destId="{9B83A5E4-2472-47FD-88B1-BAEF0FCB5C5C}" srcOrd="0" destOrd="0" presId="urn:microsoft.com/office/officeart/2005/8/layout/chevron2"/>
    <dgm:cxn modelId="{E62B20D4-7E65-4AB7-828B-4C5D852D5F04}" type="presOf" srcId="{C604E02D-D6AB-483D-AA9E-8AFC7149C8D9}" destId="{8FE05A81-C35A-461E-8DCA-03BED671BEB6}" srcOrd="0" destOrd="1" presId="urn:microsoft.com/office/officeart/2005/8/layout/chevron2"/>
    <dgm:cxn modelId="{A2C1FEDB-D084-46CC-A6B6-61EDF7E7B961}" type="presOf" srcId="{23BAE182-6E6F-40AE-810F-994870F3BC60}" destId="{0BE28570-F459-4C57-88F6-D6E9D48A7644}" srcOrd="0" destOrd="1" presId="urn:microsoft.com/office/officeart/2005/8/layout/chevron2"/>
    <dgm:cxn modelId="{295409CD-DF6A-467C-96D9-941C3E1780F8}" srcId="{2953EB4C-0C2A-4CC5-B385-5CA0F9253AC8}" destId="{23BAE182-6E6F-40AE-810F-994870F3BC60}" srcOrd="1" destOrd="0" parTransId="{B62F9491-00BA-45EC-91E1-03F6B13B6840}" sibTransId="{2C757457-E9FD-4DA6-ABC4-6870B368A4C7}"/>
    <dgm:cxn modelId="{73EA3F24-6996-4645-A206-12E39CF73C9B}" srcId="{0877A359-778A-4255-9508-574287FD9656}" destId="{C604E02D-D6AB-483D-AA9E-8AFC7149C8D9}" srcOrd="1" destOrd="0" parTransId="{69D4CBFE-5AB6-4E29-9297-5C7C40688C2B}" sibTransId="{F8E2CABD-A21E-4615-A6B1-CC72F3B295C1}"/>
    <dgm:cxn modelId="{B3A86686-5373-48A3-A7B1-AB14D62A4D3A}" type="presOf" srcId="{033E0283-DA7A-4D38-8CF3-5407BAEC6EF7}" destId="{0BE28570-F459-4C57-88F6-D6E9D48A7644}" srcOrd="0" destOrd="0" presId="urn:microsoft.com/office/officeart/2005/8/layout/chevron2"/>
    <dgm:cxn modelId="{42609BE3-649B-4A8E-81D7-9549E5D675E4}" type="presOf" srcId="{7D1B2EE1-A55B-4E65-ADC3-E40D2E283AE1}" destId="{C08FA96D-39DC-4DB6-9E47-93BE2E6B99D7}" srcOrd="0" destOrd="0" presId="urn:microsoft.com/office/officeart/2005/8/layout/chevron2"/>
    <dgm:cxn modelId="{7CCA5828-36A4-4568-A2B8-CB710F0A369E}" srcId="{2508EAF1-D1C9-4BEE-B274-5A71F285A231}" destId="{7D1B2EE1-A55B-4E65-ADC3-E40D2E283AE1}" srcOrd="0" destOrd="0" parTransId="{7E6373EC-41AA-4435-8CB5-95AB42361789}" sibTransId="{E50C5D7C-2F08-4D0D-A700-44418C04FBA1}"/>
    <dgm:cxn modelId="{F3C6631F-49A5-4143-BD3B-5E423CBDE35C}" type="presOf" srcId="{1A3E4A65-7320-456E-8FEB-11D49117A8C7}" destId="{8FE05A81-C35A-461E-8DCA-03BED671BEB6}" srcOrd="0" destOrd="0" presId="urn:microsoft.com/office/officeart/2005/8/layout/chevron2"/>
    <dgm:cxn modelId="{5CB3BD6D-1A75-4407-9EDB-135239C88A34}" type="presParOf" srcId="{1981916C-922C-4FBC-A5FE-6C8D738DB644}" destId="{F358E9F0-89F5-4744-9704-BD79D846C6AB}" srcOrd="0" destOrd="0" presId="urn:microsoft.com/office/officeart/2005/8/layout/chevron2"/>
    <dgm:cxn modelId="{CAEF6BBB-5D49-491C-AA82-F67968A70575}" type="presParOf" srcId="{F358E9F0-89F5-4744-9704-BD79D846C6AB}" destId="{C08FA96D-39DC-4DB6-9E47-93BE2E6B99D7}" srcOrd="0" destOrd="0" presId="urn:microsoft.com/office/officeart/2005/8/layout/chevron2"/>
    <dgm:cxn modelId="{1F895E9F-2198-423C-9BB7-39990FFE772F}" type="presParOf" srcId="{F358E9F0-89F5-4744-9704-BD79D846C6AB}" destId="{9B83A5E4-2472-47FD-88B1-BAEF0FCB5C5C}" srcOrd="1" destOrd="0" presId="urn:microsoft.com/office/officeart/2005/8/layout/chevron2"/>
    <dgm:cxn modelId="{C70D10DA-806F-42E9-906A-23CC7B4F9CBF}" type="presParOf" srcId="{1981916C-922C-4FBC-A5FE-6C8D738DB644}" destId="{943DFBA7-E95F-47A2-9AB5-A737FF220EF1}" srcOrd="1" destOrd="0" presId="urn:microsoft.com/office/officeart/2005/8/layout/chevron2"/>
    <dgm:cxn modelId="{CD84374C-C990-4258-96F5-1BA7882DD8B8}" type="presParOf" srcId="{1981916C-922C-4FBC-A5FE-6C8D738DB644}" destId="{8973B795-91D5-4D30-8FA9-5CFF59A3BA17}" srcOrd="2" destOrd="0" presId="urn:microsoft.com/office/officeart/2005/8/layout/chevron2"/>
    <dgm:cxn modelId="{C565B63C-FAB9-4D0A-8011-0E75AEFE2E30}" type="presParOf" srcId="{8973B795-91D5-4D30-8FA9-5CFF59A3BA17}" destId="{C1B96E2B-8D10-49A2-B904-0415B7A1C47F}" srcOrd="0" destOrd="0" presId="urn:microsoft.com/office/officeart/2005/8/layout/chevron2"/>
    <dgm:cxn modelId="{A7FDDF00-33BE-48F7-8352-1B1EA9A6C8B4}" type="presParOf" srcId="{8973B795-91D5-4D30-8FA9-5CFF59A3BA17}" destId="{0BE28570-F459-4C57-88F6-D6E9D48A7644}" srcOrd="1" destOrd="0" presId="urn:microsoft.com/office/officeart/2005/8/layout/chevron2"/>
    <dgm:cxn modelId="{FF8FC8E4-DB53-4056-ABF6-A9CE82098B57}" type="presParOf" srcId="{1981916C-922C-4FBC-A5FE-6C8D738DB644}" destId="{0FF0A587-7BDA-4894-82DC-D30E66FF7C69}" srcOrd="3" destOrd="0" presId="urn:microsoft.com/office/officeart/2005/8/layout/chevron2"/>
    <dgm:cxn modelId="{F4BC800D-2C32-49AA-884A-749DDC27B120}" type="presParOf" srcId="{1981916C-922C-4FBC-A5FE-6C8D738DB644}" destId="{2D83E553-D920-4580-AB38-C30457AC9D69}" srcOrd="4" destOrd="0" presId="urn:microsoft.com/office/officeart/2005/8/layout/chevron2"/>
    <dgm:cxn modelId="{954890C8-FC1F-4F24-83FD-BB3CAA57896B}" type="presParOf" srcId="{2D83E553-D920-4580-AB38-C30457AC9D69}" destId="{3E26E914-E490-4A1F-B21F-D09E4AEC3A13}" srcOrd="0" destOrd="0" presId="urn:microsoft.com/office/officeart/2005/8/layout/chevron2"/>
    <dgm:cxn modelId="{647CFD14-060C-458B-B207-3209A5977F31}" type="presParOf" srcId="{2D83E553-D920-4580-AB38-C30457AC9D69}" destId="{8FE05A81-C35A-461E-8DCA-03BED671BEB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3C85F3-A24B-436B-90BF-EA246F6CAF7C}" type="doc">
      <dgm:prSet loTypeId="urn:microsoft.com/office/officeart/2011/layout/HexagonRadial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2AD018A-9C9E-4D3E-A3FA-2301DB567BA0}">
      <dgm:prSet phldrT="[Text]"/>
      <dgm:spPr/>
      <dgm:t>
        <a:bodyPr/>
        <a:lstStyle/>
        <a:p>
          <a:r>
            <a:rPr lang="en-IE" dirty="0" smtClean="0"/>
            <a:t>Coaching</a:t>
          </a:r>
        </a:p>
        <a:p>
          <a:r>
            <a:rPr lang="en-IE" dirty="0" smtClean="0"/>
            <a:t>Qualifications</a:t>
          </a:r>
        </a:p>
        <a:p>
          <a:r>
            <a:rPr lang="en-IE" dirty="0" smtClean="0"/>
            <a:t>Awarded by NGB’s</a:t>
          </a:r>
          <a:endParaRPr lang="en-US" dirty="0"/>
        </a:p>
      </dgm:t>
    </dgm:pt>
    <dgm:pt modelId="{BFBB875A-EFB2-43A4-B47D-CF0430E9C0EC}" type="parTrans" cxnId="{661E085D-2F81-4A7F-94AA-5BC86E596783}">
      <dgm:prSet/>
      <dgm:spPr/>
      <dgm:t>
        <a:bodyPr/>
        <a:lstStyle/>
        <a:p>
          <a:endParaRPr lang="en-US"/>
        </a:p>
      </dgm:t>
    </dgm:pt>
    <dgm:pt modelId="{72EE59C4-20FE-441E-9B5D-6BF4334E8C83}" type="sibTrans" cxnId="{661E085D-2F81-4A7F-94AA-5BC86E596783}">
      <dgm:prSet/>
      <dgm:spPr/>
      <dgm:t>
        <a:bodyPr/>
        <a:lstStyle/>
        <a:p>
          <a:endParaRPr lang="en-US"/>
        </a:p>
      </dgm:t>
    </dgm:pt>
    <dgm:pt modelId="{B2C8395E-F34C-4F48-AF78-9927EB6D8ABD}">
      <dgm:prSet phldrT="[Text]"/>
      <dgm:spPr/>
      <dgm:t>
        <a:bodyPr/>
        <a:lstStyle/>
        <a:p>
          <a:r>
            <a:rPr lang="en-IE" dirty="0" smtClean="0"/>
            <a:t>GAA</a:t>
          </a:r>
          <a:endParaRPr lang="en-IE" dirty="0" smtClean="0"/>
        </a:p>
      </dgm:t>
    </dgm:pt>
    <dgm:pt modelId="{1989A805-FB16-4006-BFB7-7EC63B3FE5B3}" type="parTrans" cxnId="{AA6ADB6F-5047-409B-9991-66131FB78D52}">
      <dgm:prSet/>
      <dgm:spPr/>
      <dgm:t>
        <a:bodyPr/>
        <a:lstStyle/>
        <a:p>
          <a:endParaRPr lang="en-US"/>
        </a:p>
      </dgm:t>
    </dgm:pt>
    <dgm:pt modelId="{11A097D7-A139-4359-A17D-41B951622693}" type="sibTrans" cxnId="{AA6ADB6F-5047-409B-9991-66131FB78D52}">
      <dgm:prSet/>
      <dgm:spPr/>
      <dgm:t>
        <a:bodyPr/>
        <a:lstStyle/>
        <a:p>
          <a:endParaRPr lang="en-US"/>
        </a:p>
      </dgm:t>
    </dgm:pt>
    <dgm:pt modelId="{FA284741-72C2-41B5-8A85-72418CE836BD}">
      <dgm:prSet phldrT="[Text]"/>
      <dgm:spPr/>
      <dgm:t>
        <a:bodyPr/>
        <a:lstStyle/>
        <a:p>
          <a:r>
            <a:rPr lang="en-IE" dirty="0" smtClean="0"/>
            <a:t>Volleyball</a:t>
          </a:r>
          <a:endParaRPr lang="en-US" dirty="0"/>
        </a:p>
      </dgm:t>
    </dgm:pt>
    <dgm:pt modelId="{9C607AFB-BB59-4942-A421-3E65C4D9AE27}" type="parTrans" cxnId="{B75595EA-C66D-4D1F-9BF1-D7FA6B4B7AC8}">
      <dgm:prSet/>
      <dgm:spPr/>
      <dgm:t>
        <a:bodyPr/>
        <a:lstStyle/>
        <a:p>
          <a:endParaRPr lang="en-US"/>
        </a:p>
      </dgm:t>
    </dgm:pt>
    <dgm:pt modelId="{BB38B701-DCF0-4A37-A11D-0C0D5223BDD7}" type="sibTrans" cxnId="{B75595EA-C66D-4D1F-9BF1-D7FA6B4B7AC8}">
      <dgm:prSet/>
      <dgm:spPr/>
      <dgm:t>
        <a:bodyPr/>
        <a:lstStyle/>
        <a:p>
          <a:endParaRPr lang="en-US"/>
        </a:p>
      </dgm:t>
    </dgm:pt>
    <dgm:pt modelId="{3917203D-598B-4607-AE66-86E364303567}">
      <dgm:prSet phldrT="[Text]"/>
      <dgm:spPr/>
      <dgm:t>
        <a:bodyPr/>
        <a:lstStyle/>
        <a:p>
          <a:r>
            <a:rPr lang="en-IE" dirty="0" smtClean="0"/>
            <a:t>Soccer</a:t>
          </a:r>
          <a:endParaRPr lang="en-US" dirty="0"/>
        </a:p>
      </dgm:t>
    </dgm:pt>
    <dgm:pt modelId="{EF3EFD3F-474A-4379-A9AC-83811B650AF1}" type="parTrans" cxnId="{7CDD0F42-D735-494D-8B9A-3D3307748F21}">
      <dgm:prSet/>
      <dgm:spPr/>
      <dgm:t>
        <a:bodyPr/>
        <a:lstStyle/>
        <a:p>
          <a:endParaRPr lang="en-US"/>
        </a:p>
      </dgm:t>
    </dgm:pt>
    <dgm:pt modelId="{FDE02214-493E-4408-9E07-6602E06C416C}" type="sibTrans" cxnId="{7CDD0F42-D735-494D-8B9A-3D3307748F21}">
      <dgm:prSet/>
      <dgm:spPr/>
      <dgm:t>
        <a:bodyPr/>
        <a:lstStyle/>
        <a:p>
          <a:endParaRPr lang="en-US"/>
        </a:p>
      </dgm:t>
    </dgm:pt>
    <dgm:pt modelId="{F99FA01C-14C5-4965-BB76-0D7A43DB1F82}">
      <dgm:prSet phldrT="[Text]"/>
      <dgm:spPr/>
      <dgm:t>
        <a:bodyPr/>
        <a:lstStyle/>
        <a:p>
          <a:r>
            <a:rPr lang="en-IE" dirty="0" smtClean="0"/>
            <a:t>Hockey</a:t>
          </a:r>
          <a:endParaRPr lang="en-US" dirty="0"/>
        </a:p>
      </dgm:t>
    </dgm:pt>
    <dgm:pt modelId="{AF4646AC-6066-4BAB-9833-CB63C85A9E2F}" type="parTrans" cxnId="{33AC39D3-4749-466B-B132-1D4F085B9D45}">
      <dgm:prSet/>
      <dgm:spPr/>
      <dgm:t>
        <a:bodyPr/>
        <a:lstStyle/>
        <a:p>
          <a:endParaRPr lang="en-US"/>
        </a:p>
      </dgm:t>
    </dgm:pt>
    <dgm:pt modelId="{13563A2F-1366-46A5-BA77-92D9C87B4707}" type="sibTrans" cxnId="{33AC39D3-4749-466B-B132-1D4F085B9D45}">
      <dgm:prSet/>
      <dgm:spPr/>
      <dgm:t>
        <a:bodyPr/>
        <a:lstStyle/>
        <a:p>
          <a:endParaRPr lang="en-US"/>
        </a:p>
      </dgm:t>
    </dgm:pt>
    <dgm:pt modelId="{00CD48ED-242B-4321-A3ED-BFA253E81EEF}">
      <dgm:prSet phldrT="[Text]"/>
      <dgm:spPr/>
      <dgm:t>
        <a:bodyPr/>
        <a:lstStyle/>
        <a:p>
          <a:r>
            <a:rPr lang="en-IE" dirty="0" smtClean="0"/>
            <a:t>Basketball</a:t>
          </a:r>
          <a:endParaRPr lang="en-US" dirty="0"/>
        </a:p>
      </dgm:t>
    </dgm:pt>
    <dgm:pt modelId="{5C7D0476-7DE4-4D9D-B64D-CE40D6156627}" type="sibTrans" cxnId="{A82C492A-F6FF-4CDE-8272-40E2B40597E5}">
      <dgm:prSet/>
      <dgm:spPr/>
      <dgm:t>
        <a:bodyPr/>
        <a:lstStyle/>
        <a:p>
          <a:endParaRPr lang="en-US"/>
        </a:p>
      </dgm:t>
    </dgm:pt>
    <dgm:pt modelId="{D928A427-4C25-4E03-94C3-785AB0525EDD}" type="parTrans" cxnId="{A82C492A-F6FF-4CDE-8272-40E2B40597E5}">
      <dgm:prSet/>
      <dgm:spPr/>
      <dgm:t>
        <a:bodyPr/>
        <a:lstStyle/>
        <a:p>
          <a:endParaRPr lang="en-US"/>
        </a:p>
      </dgm:t>
    </dgm:pt>
    <dgm:pt modelId="{A7E20855-FF33-4440-A282-3E6473161EB4}">
      <dgm:prSet phldrT="[Text]"/>
      <dgm:spPr/>
      <dgm:t>
        <a:bodyPr/>
        <a:lstStyle/>
        <a:p>
          <a:r>
            <a:rPr lang="en-IE" dirty="0" smtClean="0"/>
            <a:t>Rugby</a:t>
          </a:r>
          <a:endParaRPr lang="en-US" dirty="0"/>
        </a:p>
      </dgm:t>
    </dgm:pt>
    <dgm:pt modelId="{26541D48-FDBB-478C-A703-E8EA77A62C56}" type="sibTrans" cxnId="{5BA6C86D-CD04-4C18-92E4-9B70864A1A4B}">
      <dgm:prSet/>
      <dgm:spPr/>
      <dgm:t>
        <a:bodyPr/>
        <a:lstStyle/>
        <a:p>
          <a:endParaRPr lang="en-US"/>
        </a:p>
      </dgm:t>
    </dgm:pt>
    <dgm:pt modelId="{77780619-EC0C-49DC-8573-348B6BBB39B7}" type="parTrans" cxnId="{5BA6C86D-CD04-4C18-92E4-9B70864A1A4B}">
      <dgm:prSet/>
      <dgm:spPr/>
      <dgm:t>
        <a:bodyPr/>
        <a:lstStyle/>
        <a:p>
          <a:endParaRPr lang="en-US"/>
        </a:p>
      </dgm:t>
    </dgm:pt>
    <dgm:pt modelId="{F14F49CE-6CC0-4890-AF03-E68B30290A87}" type="pres">
      <dgm:prSet presAssocID="{BF3C85F3-A24B-436B-90BF-EA246F6CAF7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BC28BECA-8788-40F5-92E8-8171D3F552A9}" type="pres">
      <dgm:prSet presAssocID="{22AD018A-9C9E-4D3E-A3FA-2301DB567BA0}" presName="Parent" presStyleLbl="node0" presStyleIdx="0" presStyleCnt="1" custLinFactNeighborX="-430" custLinFactNeighborY="5026">
        <dgm:presLayoutVars>
          <dgm:chMax val="6"/>
          <dgm:chPref val="6"/>
        </dgm:presLayoutVars>
      </dgm:prSet>
      <dgm:spPr/>
      <dgm:t>
        <a:bodyPr/>
        <a:lstStyle/>
        <a:p>
          <a:endParaRPr lang="en-US"/>
        </a:p>
      </dgm:t>
    </dgm:pt>
    <dgm:pt modelId="{200158B1-46E4-488B-B1FD-0CB9AEB8E278}" type="pres">
      <dgm:prSet presAssocID="{B2C8395E-F34C-4F48-AF78-9927EB6D8ABD}" presName="Accent1" presStyleCnt="0"/>
      <dgm:spPr/>
    </dgm:pt>
    <dgm:pt modelId="{586FD2F8-098D-40F5-98A1-0F1CE89556DC}" type="pres">
      <dgm:prSet presAssocID="{B2C8395E-F34C-4F48-AF78-9927EB6D8ABD}" presName="Accent" presStyleLbl="bgShp" presStyleIdx="0" presStyleCnt="6"/>
      <dgm:spPr/>
    </dgm:pt>
    <dgm:pt modelId="{B9FB1E35-28F7-40E9-BFCC-1371CFCBB3C3}" type="pres">
      <dgm:prSet presAssocID="{B2C8395E-F34C-4F48-AF78-9927EB6D8ABD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3953FA-5F76-4F27-AD66-8FEA1B00011F}" type="pres">
      <dgm:prSet presAssocID="{FA284741-72C2-41B5-8A85-72418CE836BD}" presName="Accent2" presStyleCnt="0"/>
      <dgm:spPr/>
    </dgm:pt>
    <dgm:pt modelId="{019A10C6-8C72-4E0D-9327-B7A1DC9B4FE7}" type="pres">
      <dgm:prSet presAssocID="{FA284741-72C2-41B5-8A85-72418CE836BD}" presName="Accent" presStyleLbl="bgShp" presStyleIdx="1" presStyleCnt="6"/>
      <dgm:spPr/>
    </dgm:pt>
    <dgm:pt modelId="{9822FE3E-DB44-4C2D-8AAB-94C6A95FC412}" type="pres">
      <dgm:prSet presAssocID="{FA284741-72C2-41B5-8A85-72418CE836BD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20F26C-4B43-4B95-8B08-78CEBE98FAAE}" type="pres">
      <dgm:prSet presAssocID="{3917203D-598B-4607-AE66-86E364303567}" presName="Accent3" presStyleCnt="0"/>
      <dgm:spPr/>
    </dgm:pt>
    <dgm:pt modelId="{873ABC39-3916-4B41-893B-348CC6F5DA67}" type="pres">
      <dgm:prSet presAssocID="{3917203D-598B-4607-AE66-86E364303567}" presName="Accent" presStyleLbl="bgShp" presStyleIdx="2" presStyleCnt="6"/>
      <dgm:spPr/>
    </dgm:pt>
    <dgm:pt modelId="{6A0F95D0-44FE-4EF1-AE74-D37DC6B7CFE3}" type="pres">
      <dgm:prSet presAssocID="{3917203D-598B-4607-AE66-86E364303567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77127F-8CD0-4235-A697-F870A24B8A08}" type="pres">
      <dgm:prSet presAssocID="{F99FA01C-14C5-4965-BB76-0D7A43DB1F82}" presName="Accent4" presStyleCnt="0"/>
      <dgm:spPr/>
    </dgm:pt>
    <dgm:pt modelId="{893352D4-7F5B-4DC3-AA63-D0DFC182596C}" type="pres">
      <dgm:prSet presAssocID="{F99FA01C-14C5-4965-BB76-0D7A43DB1F82}" presName="Accent" presStyleLbl="bgShp" presStyleIdx="3" presStyleCnt="6"/>
      <dgm:spPr/>
    </dgm:pt>
    <dgm:pt modelId="{F6B81306-FE75-4474-AAD0-9B9C136C7786}" type="pres">
      <dgm:prSet presAssocID="{F99FA01C-14C5-4965-BB76-0D7A43DB1F8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CC446D-8F64-4113-B612-3FF16C6FE424}" type="pres">
      <dgm:prSet presAssocID="{00CD48ED-242B-4321-A3ED-BFA253E81EEF}" presName="Accent5" presStyleCnt="0"/>
      <dgm:spPr/>
    </dgm:pt>
    <dgm:pt modelId="{092816E9-610B-49B0-A0A6-0AAE0F9CE17A}" type="pres">
      <dgm:prSet presAssocID="{00CD48ED-242B-4321-A3ED-BFA253E81EEF}" presName="Accent" presStyleLbl="bgShp" presStyleIdx="4" presStyleCnt="6"/>
      <dgm:spPr/>
    </dgm:pt>
    <dgm:pt modelId="{515E32C0-7F48-41AC-92FD-E8F589C6181D}" type="pres">
      <dgm:prSet presAssocID="{00CD48ED-242B-4321-A3ED-BFA253E81EEF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DAF021-7DEB-4D82-AE59-77B4DDCD199A}" type="pres">
      <dgm:prSet presAssocID="{A7E20855-FF33-4440-A282-3E6473161EB4}" presName="Accent6" presStyleCnt="0"/>
      <dgm:spPr/>
    </dgm:pt>
    <dgm:pt modelId="{2E82C9B5-67DD-4C30-9940-734DE703B2F7}" type="pres">
      <dgm:prSet presAssocID="{A7E20855-FF33-4440-A282-3E6473161EB4}" presName="Accent" presStyleLbl="bgShp" presStyleIdx="5" presStyleCnt="6"/>
      <dgm:spPr/>
    </dgm:pt>
    <dgm:pt modelId="{F054AF83-1579-43B6-8E65-C51B833D94F3}" type="pres">
      <dgm:prSet presAssocID="{A7E20855-FF33-4440-A282-3E6473161EB4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2AD851-FD1E-43C2-B6DC-1F5061E26C88}" type="presOf" srcId="{FA284741-72C2-41B5-8A85-72418CE836BD}" destId="{9822FE3E-DB44-4C2D-8AAB-94C6A95FC412}" srcOrd="0" destOrd="0" presId="urn:microsoft.com/office/officeart/2011/layout/HexagonRadial"/>
    <dgm:cxn modelId="{7CDD0F42-D735-494D-8B9A-3D3307748F21}" srcId="{22AD018A-9C9E-4D3E-A3FA-2301DB567BA0}" destId="{3917203D-598B-4607-AE66-86E364303567}" srcOrd="2" destOrd="0" parTransId="{EF3EFD3F-474A-4379-A9AC-83811B650AF1}" sibTransId="{FDE02214-493E-4408-9E07-6602E06C416C}"/>
    <dgm:cxn modelId="{8D6DF800-4D31-4ABA-AF5E-5D70F243F845}" type="presOf" srcId="{3917203D-598B-4607-AE66-86E364303567}" destId="{6A0F95D0-44FE-4EF1-AE74-D37DC6B7CFE3}" srcOrd="0" destOrd="0" presId="urn:microsoft.com/office/officeart/2011/layout/HexagonRadial"/>
    <dgm:cxn modelId="{B75595EA-C66D-4D1F-9BF1-D7FA6B4B7AC8}" srcId="{22AD018A-9C9E-4D3E-A3FA-2301DB567BA0}" destId="{FA284741-72C2-41B5-8A85-72418CE836BD}" srcOrd="1" destOrd="0" parTransId="{9C607AFB-BB59-4942-A421-3E65C4D9AE27}" sibTransId="{BB38B701-DCF0-4A37-A11D-0C0D5223BDD7}"/>
    <dgm:cxn modelId="{A82C492A-F6FF-4CDE-8272-40E2B40597E5}" srcId="{22AD018A-9C9E-4D3E-A3FA-2301DB567BA0}" destId="{00CD48ED-242B-4321-A3ED-BFA253E81EEF}" srcOrd="4" destOrd="0" parTransId="{D928A427-4C25-4E03-94C3-785AB0525EDD}" sibTransId="{5C7D0476-7DE4-4D9D-B64D-CE40D6156627}"/>
    <dgm:cxn modelId="{17F7ABCE-9D35-4418-B634-227DC8D38EEB}" type="presOf" srcId="{BF3C85F3-A24B-436B-90BF-EA246F6CAF7C}" destId="{F14F49CE-6CC0-4890-AF03-E68B30290A87}" srcOrd="0" destOrd="0" presId="urn:microsoft.com/office/officeart/2011/layout/HexagonRadial"/>
    <dgm:cxn modelId="{64E2AF63-D5F9-45BC-A021-4F7C41EF97BC}" type="presOf" srcId="{00CD48ED-242B-4321-A3ED-BFA253E81EEF}" destId="{515E32C0-7F48-41AC-92FD-E8F589C6181D}" srcOrd="0" destOrd="0" presId="urn:microsoft.com/office/officeart/2011/layout/HexagonRadial"/>
    <dgm:cxn modelId="{661E085D-2F81-4A7F-94AA-5BC86E596783}" srcId="{BF3C85F3-A24B-436B-90BF-EA246F6CAF7C}" destId="{22AD018A-9C9E-4D3E-A3FA-2301DB567BA0}" srcOrd="0" destOrd="0" parTransId="{BFBB875A-EFB2-43A4-B47D-CF0430E9C0EC}" sibTransId="{72EE59C4-20FE-441E-9B5D-6BF4334E8C83}"/>
    <dgm:cxn modelId="{FC01701A-5308-40B1-A985-BDCB86A7357C}" type="presOf" srcId="{F99FA01C-14C5-4965-BB76-0D7A43DB1F82}" destId="{F6B81306-FE75-4474-AAD0-9B9C136C7786}" srcOrd="0" destOrd="0" presId="urn:microsoft.com/office/officeart/2011/layout/HexagonRadial"/>
    <dgm:cxn modelId="{AA6ADB6F-5047-409B-9991-66131FB78D52}" srcId="{22AD018A-9C9E-4D3E-A3FA-2301DB567BA0}" destId="{B2C8395E-F34C-4F48-AF78-9927EB6D8ABD}" srcOrd="0" destOrd="0" parTransId="{1989A805-FB16-4006-BFB7-7EC63B3FE5B3}" sibTransId="{11A097D7-A139-4359-A17D-41B951622693}"/>
    <dgm:cxn modelId="{7FFAD7AD-A5A8-4819-8BC9-5CB12E07F786}" type="presOf" srcId="{B2C8395E-F34C-4F48-AF78-9927EB6D8ABD}" destId="{B9FB1E35-28F7-40E9-BFCC-1371CFCBB3C3}" srcOrd="0" destOrd="0" presId="urn:microsoft.com/office/officeart/2011/layout/HexagonRadial"/>
    <dgm:cxn modelId="{8F20ADE5-22B0-456F-BE61-014FF95384C8}" type="presOf" srcId="{22AD018A-9C9E-4D3E-A3FA-2301DB567BA0}" destId="{BC28BECA-8788-40F5-92E8-8171D3F552A9}" srcOrd="0" destOrd="0" presId="urn:microsoft.com/office/officeart/2011/layout/HexagonRadial"/>
    <dgm:cxn modelId="{F6AA8CB4-012B-47A7-BC5A-869EE8C22334}" type="presOf" srcId="{A7E20855-FF33-4440-A282-3E6473161EB4}" destId="{F054AF83-1579-43B6-8E65-C51B833D94F3}" srcOrd="0" destOrd="0" presId="urn:microsoft.com/office/officeart/2011/layout/HexagonRadial"/>
    <dgm:cxn modelId="{5BA6C86D-CD04-4C18-92E4-9B70864A1A4B}" srcId="{22AD018A-9C9E-4D3E-A3FA-2301DB567BA0}" destId="{A7E20855-FF33-4440-A282-3E6473161EB4}" srcOrd="5" destOrd="0" parTransId="{77780619-EC0C-49DC-8573-348B6BBB39B7}" sibTransId="{26541D48-FDBB-478C-A703-E8EA77A62C56}"/>
    <dgm:cxn modelId="{33AC39D3-4749-466B-B132-1D4F085B9D45}" srcId="{22AD018A-9C9E-4D3E-A3FA-2301DB567BA0}" destId="{F99FA01C-14C5-4965-BB76-0D7A43DB1F82}" srcOrd="3" destOrd="0" parTransId="{AF4646AC-6066-4BAB-9833-CB63C85A9E2F}" sibTransId="{13563A2F-1366-46A5-BA77-92D9C87B4707}"/>
    <dgm:cxn modelId="{A14F52BB-8354-43D5-AE1A-97CB343B3221}" type="presParOf" srcId="{F14F49CE-6CC0-4890-AF03-E68B30290A87}" destId="{BC28BECA-8788-40F5-92E8-8171D3F552A9}" srcOrd="0" destOrd="0" presId="urn:microsoft.com/office/officeart/2011/layout/HexagonRadial"/>
    <dgm:cxn modelId="{CC4891C9-0BEC-4045-85E5-F3C17946D07F}" type="presParOf" srcId="{F14F49CE-6CC0-4890-AF03-E68B30290A87}" destId="{200158B1-46E4-488B-B1FD-0CB9AEB8E278}" srcOrd="1" destOrd="0" presId="urn:microsoft.com/office/officeart/2011/layout/HexagonRadial"/>
    <dgm:cxn modelId="{FDD81D4E-D1F5-49D6-A09F-78F6997716AF}" type="presParOf" srcId="{200158B1-46E4-488B-B1FD-0CB9AEB8E278}" destId="{586FD2F8-098D-40F5-98A1-0F1CE89556DC}" srcOrd="0" destOrd="0" presId="urn:microsoft.com/office/officeart/2011/layout/HexagonRadial"/>
    <dgm:cxn modelId="{EF41C65E-6C24-4175-953F-BBE1DDB83C65}" type="presParOf" srcId="{F14F49CE-6CC0-4890-AF03-E68B30290A87}" destId="{B9FB1E35-28F7-40E9-BFCC-1371CFCBB3C3}" srcOrd="2" destOrd="0" presId="urn:microsoft.com/office/officeart/2011/layout/HexagonRadial"/>
    <dgm:cxn modelId="{C92898EA-DA83-4E8B-86D0-634210D2B8D2}" type="presParOf" srcId="{F14F49CE-6CC0-4890-AF03-E68B30290A87}" destId="{FC3953FA-5F76-4F27-AD66-8FEA1B00011F}" srcOrd="3" destOrd="0" presId="urn:microsoft.com/office/officeart/2011/layout/HexagonRadial"/>
    <dgm:cxn modelId="{DEE3C2A6-3CDE-447D-AD0D-210107E3BBF6}" type="presParOf" srcId="{FC3953FA-5F76-4F27-AD66-8FEA1B00011F}" destId="{019A10C6-8C72-4E0D-9327-B7A1DC9B4FE7}" srcOrd="0" destOrd="0" presId="urn:microsoft.com/office/officeart/2011/layout/HexagonRadial"/>
    <dgm:cxn modelId="{F37907C0-66BF-4A78-B7FD-7BB43EB434F0}" type="presParOf" srcId="{F14F49CE-6CC0-4890-AF03-E68B30290A87}" destId="{9822FE3E-DB44-4C2D-8AAB-94C6A95FC412}" srcOrd="4" destOrd="0" presId="urn:microsoft.com/office/officeart/2011/layout/HexagonRadial"/>
    <dgm:cxn modelId="{D235E314-2E92-483A-99D3-A903F248F8ED}" type="presParOf" srcId="{F14F49CE-6CC0-4890-AF03-E68B30290A87}" destId="{3120F26C-4B43-4B95-8B08-78CEBE98FAAE}" srcOrd="5" destOrd="0" presId="urn:microsoft.com/office/officeart/2011/layout/HexagonRadial"/>
    <dgm:cxn modelId="{C8683AF6-8D54-4242-A11A-D0D2BD095ED5}" type="presParOf" srcId="{3120F26C-4B43-4B95-8B08-78CEBE98FAAE}" destId="{873ABC39-3916-4B41-893B-348CC6F5DA67}" srcOrd="0" destOrd="0" presId="urn:microsoft.com/office/officeart/2011/layout/HexagonRadial"/>
    <dgm:cxn modelId="{6BAE51A8-5DEC-42C7-9765-E220F15E3E3A}" type="presParOf" srcId="{F14F49CE-6CC0-4890-AF03-E68B30290A87}" destId="{6A0F95D0-44FE-4EF1-AE74-D37DC6B7CFE3}" srcOrd="6" destOrd="0" presId="urn:microsoft.com/office/officeart/2011/layout/HexagonRadial"/>
    <dgm:cxn modelId="{04513AE1-AB8A-4D90-87E4-194C2542D932}" type="presParOf" srcId="{F14F49CE-6CC0-4890-AF03-E68B30290A87}" destId="{5C77127F-8CD0-4235-A697-F870A24B8A08}" srcOrd="7" destOrd="0" presId="urn:microsoft.com/office/officeart/2011/layout/HexagonRadial"/>
    <dgm:cxn modelId="{DC414324-F782-4F08-80A5-11C5005DBC40}" type="presParOf" srcId="{5C77127F-8CD0-4235-A697-F870A24B8A08}" destId="{893352D4-7F5B-4DC3-AA63-D0DFC182596C}" srcOrd="0" destOrd="0" presId="urn:microsoft.com/office/officeart/2011/layout/HexagonRadial"/>
    <dgm:cxn modelId="{C3FCF28D-5632-4FD0-BA66-87A801659840}" type="presParOf" srcId="{F14F49CE-6CC0-4890-AF03-E68B30290A87}" destId="{F6B81306-FE75-4474-AAD0-9B9C136C7786}" srcOrd="8" destOrd="0" presId="urn:microsoft.com/office/officeart/2011/layout/HexagonRadial"/>
    <dgm:cxn modelId="{272D9872-DCDE-42F3-89A2-A3C5EAF37F2F}" type="presParOf" srcId="{F14F49CE-6CC0-4890-AF03-E68B30290A87}" destId="{20CC446D-8F64-4113-B612-3FF16C6FE424}" srcOrd="9" destOrd="0" presId="urn:microsoft.com/office/officeart/2011/layout/HexagonRadial"/>
    <dgm:cxn modelId="{7DF67978-FAFF-4E62-8D6C-BFB0B75366EF}" type="presParOf" srcId="{20CC446D-8F64-4113-B612-3FF16C6FE424}" destId="{092816E9-610B-49B0-A0A6-0AAE0F9CE17A}" srcOrd="0" destOrd="0" presId="urn:microsoft.com/office/officeart/2011/layout/HexagonRadial"/>
    <dgm:cxn modelId="{ABAF03EA-3CDE-45E9-9509-68FA50449D2A}" type="presParOf" srcId="{F14F49CE-6CC0-4890-AF03-E68B30290A87}" destId="{515E32C0-7F48-41AC-92FD-E8F589C6181D}" srcOrd="10" destOrd="0" presId="urn:microsoft.com/office/officeart/2011/layout/HexagonRadial"/>
    <dgm:cxn modelId="{2CC676F6-460B-461D-9881-8BBE06059ABE}" type="presParOf" srcId="{F14F49CE-6CC0-4890-AF03-E68B30290A87}" destId="{EADAF021-7DEB-4D82-AE59-77B4DDCD199A}" srcOrd="11" destOrd="0" presId="urn:microsoft.com/office/officeart/2011/layout/HexagonRadial"/>
    <dgm:cxn modelId="{80AE1009-58BA-4741-BAA1-B9A7CC07C218}" type="presParOf" srcId="{EADAF021-7DEB-4D82-AE59-77B4DDCD199A}" destId="{2E82C9B5-67DD-4C30-9940-734DE703B2F7}" srcOrd="0" destOrd="0" presId="urn:microsoft.com/office/officeart/2011/layout/HexagonRadial"/>
    <dgm:cxn modelId="{34975DFC-0E14-4845-8460-06BB7916BB9D}" type="presParOf" srcId="{F14F49CE-6CC0-4890-AF03-E68B30290A87}" destId="{F054AF83-1579-43B6-8E65-C51B833D94F3}" srcOrd="12" destOrd="0" presId="urn:microsoft.com/office/officeart/2011/layout/HexagonRadial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24FBFA-B3E6-4937-8C16-393FE243C705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F841CD7-9369-4B91-8E08-914C8BAA3EFF}">
      <dgm:prSet phldrT="[Text]"/>
      <dgm:spPr/>
      <dgm:t>
        <a:bodyPr/>
        <a:lstStyle/>
        <a:p>
          <a:r>
            <a:rPr lang="en-IE" smtClean="0"/>
            <a:t>BBS</a:t>
          </a:r>
        </a:p>
        <a:p>
          <a:r>
            <a:rPr lang="en-IE" smtClean="0"/>
            <a:t>Rec Leis</a:t>
          </a:r>
          <a:endParaRPr lang="en-US" dirty="0"/>
        </a:p>
      </dgm:t>
    </dgm:pt>
    <dgm:pt modelId="{3FC5A3D9-119C-4435-B750-641A4798BBDE}" type="parTrans" cxnId="{188033BD-D91C-440D-A3C2-82E5AD413574}">
      <dgm:prSet/>
      <dgm:spPr/>
      <dgm:t>
        <a:bodyPr/>
        <a:lstStyle/>
        <a:p>
          <a:endParaRPr lang="en-US"/>
        </a:p>
      </dgm:t>
    </dgm:pt>
    <dgm:pt modelId="{4BCED645-A1E5-45B4-A6A8-01E1416768EB}" type="sibTrans" cxnId="{188033BD-D91C-440D-A3C2-82E5AD413574}">
      <dgm:prSet/>
      <dgm:spPr/>
      <dgm:t>
        <a:bodyPr/>
        <a:lstStyle/>
        <a:p>
          <a:endParaRPr lang="en-US"/>
        </a:p>
      </dgm:t>
    </dgm:pt>
    <dgm:pt modelId="{150BE7D0-888E-4BFF-911D-72A20CE5C24C}">
      <dgm:prSet phldrT="[Text]"/>
      <dgm:spPr/>
      <dgm:t>
        <a:bodyPr/>
        <a:lstStyle/>
        <a:p>
          <a:r>
            <a:rPr lang="en-IE" dirty="0" smtClean="0"/>
            <a:t>Gym </a:t>
          </a:r>
        </a:p>
        <a:p>
          <a:r>
            <a:rPr lang="en-IE" dirty="0" smtClean="0"/>
            <a:t>Instructor</a:t>
          </a:r>
        </a:p>
        <a:p>
          <a:r>
            <a:rPr lang="en-IE" dirty="0" smtClean="0"/>
            <a:t>(REPS Ireland)</a:t>
          </a:r>
          <a:endParaRPr lang="en-US" dirty="0"/>
        </a:p>
      </dgm:t>
    </dgm:pt>
    <dgm:pt modelId="{B43843BB-26B4-4F7C-8642-D94C101EAC2A}" type="parTrans" cxnId="{E9B6BDCB-EB68-40D7-9BBF-1DD8058F64EA}">
      <dgm:prSet/>
      <dgm:spPr/>
      <dgm:t>
        <a:bodyPr/>
        <a:lstStyle/>
        <a:p>
          <a:endParaRPr lang="en-US"/>
        </a:p>
      </dgm:t>
    </dgm:pt>
    <dgm:pt modelId="{A79F9C6C-FE3A-4650-82A2-911C0C073656}" type="sibTrans" cxnId="{E9B6BDCB-EB68-40D7-9BBF-1DD8058F64EA}">
      <dgm:prSet/>
      <dgm:spPr/>
      <dgm:t>
        <a:bodyPr/>
        <a:lstStyle/>
        <a:p>
          <a:endParaRPr lang="en-US"/>
        </a:p>
      </dgm:t>
    </dgm:pt>
    <dgm:pt modelId="{D58953D0-ED6F-4B16-8BD5-A53B7334BBB3}">
      <dgm:prSet phldrT="[Text]"/>
      <dgm:spPr/>
      <dgm:t>
        <a:bodyPr/>
        <a:lstStyle/>
        <a:p>
          <a:r>
            <a:rPr lang="en-IE" dirty="0" smtClean="0"/>
            <a:t>Aerobics teacher</a:t>
          </a:r>
        </a:p>
        <a:p>
          <a:r>
            <a:rPr lang="en-IE" dirty="0" smtClean="0"/>
            <a:t>(REPS Ireland)</a:t>
          </a:r>
          <a:endParaRPr lang="en-US" dirty="0"/>
        </a:p>
      </dgm:t>
    </dgm:pt>
    <dgm:pt modelId="{ACF7B163-B2EC-439E-9987-CF3F641AAF5C}" type="parTrans" cxnId="{F1E17D9A-D169-4B82-B6ED-A6F92111769A}">
      <dgm:prSet/>
      <dgm:spPr/>
      <dgm:t>
        <a:bodyPr/>
        <a:lstStyle/>
        <a:p>
          <a:endParaRPr lang="en-US"/>
        </a:p>
      </dgm:t>
    </dgm:pt>
    <dgm:pt modelId="{46235D10-EA10-4407-96CF-4779806ECA75}" type="sibTrans" cxnId="{F1E17D9A-D169-4B82-B6ED-A6F92111769A}">
      <dgm:prSet/>
      <dgm:spPr/>
      <dgm:t>
        <a:bodyPr/>
        <a:lstStyle/>
        <a:p>
          <a:endParaRPr lang="en-US"/>
        </a:p>
      </dgm:t>
    </dgm:pt>
    <dgm:pt modelId="{8F1D231D-289D-48A0-B16F-940BEE1825CB}">
      <dgm:prSet phldrT="[Text]"/>
      <dgm:spPr/>
      <dgm:t>
        <a:bodyPr/>
        <a:lstStyle/>
        <a:p>
          <a:r>
            <a:rPr lang="en-IE" dirty="0" smtClean="0"/>
            <a:t>Group Exercise Instructor</a:t>
          </a:r>
          <a:endParaRPr lang="en-US" dirty="0"/>
        </a:p>
      </dgm:t>
    </dgm:pt>
    <dgm:pt modelId="{34215DA0-B19A-4E17-BCAA-D38C9A957CC0}" type="parTrans" cxnId="{CBA5AC9A-A9DC-4B92-A2B5-DE9FC4E805B6}">
      <dgm:prSet/>
      <dgm:spPr/>
      <dgm:t>
        <a:bodyPr/>
        <a:lstStyle/>
        <a:p>
          <a:endParaRPr lang="en-US"/>
        </a:p>
      </dgm:t>
    </dgm:pt>
    <dgm:pt modelId="{6187EE5E-5579-4DD8-AA61-5F40023E96E6}" type="sibTrans" cxnId="{CBA5AC9A-A9DC-4B92-A2B5-DE9FC4E805B6}">
      <dgm:prSet/>
      <dgm:spPr/>
      <dgm:t>
        <a:bodyPr/>
        <a:lstStyle/>
        <a:p>
          <a:endParaRPr lang="en-US"/>
        </a:p>
      </dgm:t>
    </dgm:pt>
    <dgm:pt modelId="{878B5BD0-9FFC-4E01-A264-E8DA8FE065E6}">
      <dgm:prSet phldrT="[Text]"/>
      <dgm:spPr/>
      <dgm:t>
        <a:bodyPr/>
        <a:lstStyle/>
        <a:p>
          <a:r>
            <a:rPr lang="en-IE" dirty="0" smtClean="0"/>
            <a:t>Personal Trainer</a:t>
          </a:r>
        </a:p>
        <a:p>
          <a:r>
            <a:rPr lang="en-IE" dirty="0" smtClean="0"/>
            <a:t>(REPS Ireland)</a:t>
          </a:r>
          <a:endParaRPr lang="en-IE" dirty="0" smtClean="0"/>
        </a:p>
        <a:p>
          <a:endParaRPr lang="en-US" dirty="0"/>
        </a:p>
      </dgm:t>
    </dgm:pt>
    <dgm:pt modelId="{3DF7A7B4-6741-4439-A529-245B0FACF377}" type="parTrans" cxnId="{A2503B92-2A51-4787-9253-1D21AABCE1D6}">
      <dgm:prSet/>
      <dgm:spPr/>
      <dgm:t>
        <a:bodyPr/>
        <a:lstStyle/>
        <a:p>
          <a:endParaRPr lang="en-US"/>
        </a:p>
      </dgm:t>
    </dgm:pt>
    <dgm:pt modelId="{BA596F35-377B-45CB-870A-D781E3537AA7}" type="sibTrans" cxnId="{A2503B92-2A51-4787-9253-1D21AABCE1D6}">
      <dgm:prSet/>
      <dgm:spPr/>
      <dgm:t>
        <a:bodyPr/>
        <a:lstStyle/>
        <a:p>
          <a:endParaRPr lang="en-US"/>
        </a:p>
      </dgm:t>
    </dgm:pt>
    <dgm:pt modelId="{C59A0E4B-5008-465F-8E18-90EBA3AD3FC6}" type="pres">
      <dgm:prSet presAssocID="{DD24FBFA-B3E6-4937-8C16-393FE243C70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AF54F2-2603-4ABF-B349-D98BFF6B63E2}" type="pres">
      <dgm:prSet presAssocID="{DF841CD7-9369-4B91-8E08-914C8BAA3EFF}" presName="centerShape" presStyleLbl="node0" presStyleIdx="0" presStyleCnt="1"/>
      <dgm:spPr/>
      <dgm:t>
        <a:bodyPr/>
        <a:lstStyle/>
        <a:p>
          <a:endParaRPr lang="en-US"/>
        </a:p>
      </dgm:t>
    </dgm:pt>
    <dgm:pt modelId="{5612B06A-FDB8-45B3-B6ED-2813271C6C15}" type="pres">
      <dgm:prSet presAssocID="{B43843BB-26B4-4F7C-8642-D94C101EAC2A}" presName="Name9" presStyleLbl="parChTrans1D2" presStyleIdx="0" presStyleCnt="4"/>
      <dgm:spPr/>
      <dgm:t>
        <a:bodyPr/>
        <a:lstStyle/>
        <a:p>
          <a:endParaRPr lang="en-US"/>
        </a:p>
      </dgm:t>
    </dgm:pt>
    <dgm:pt modelId="{37084985-C044-4CEC-B636-659A86851BC6}" type="pres">
      <dgm:prSet presAssocID="{B43843BB-26B4-4F7C-8642-D94C101EAC2A}" presName="connTx" presStyleLbl="parChTrans1D2" presStyleIdx="0" presStyleCnt="4"/>
      <dgm:spPr/>
      <dgm:t>
        <a:bodyPr/>
        <a:lstStyle/>
        <a:p>
          <a:endParaRPr lang="en-US"/>
        </a:p>
      </dgm:t>
    </dgm:pt>
    <dgm:pt modelId="{A7F826A1-F50B-4DB9-A333-7E084A348D63}" type="pres">
      <dgm:prSet presAssocID="{150BE7D0-888E-4BFF-911D-72A20CE5C24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64B3AF-ACC6-44AC-A6F2-C0F56A57A360}" type="pres">
      <dgm:prSet presAssocID="{ACF7B163-B2EC-439E-9987-CF3F641AAF5C}" presName="Name9" presStyleLbl="parChTrans1D2" presStyleIdx="1" presStyleCnt="4"/>
      <dgm:spPr/>
      <dgm:t>
        <a:bodyPr/>
        <a:lstStyle/>
        <a:p>
          <a:endParaRPr lang="en-US"/>
        </a:p>
      </dgm:t>
    </dgm:pt>
    <dgm:pt modelId="{1701ACA7-0AC0-4595-9F42-A77ADC230B61}" type="pres">
      <dgm:prSet presAssocID="{ACF7B163-B2EC-439E-9987-CF3F641AAF5C}" presName="connTx" presStyleLbl="parChTrans1D2" presStyleIdx="1" presStyleCnt="4"/>
      <dgm:spPr/>
      <dgm:t>
        <a:bodyPr/>
        <a:lstStyle/>
        <a:p>
          <a:endParaRPr lang="en-US"/>
        </a:p>
      </dgm:t>
    </dgm:pt>
    <dgm:pt modelId="{A37AEA24-68C2-489E-8545-3A37F36015D3}" type="pres">
      <dgm:prSet presAssocID="{D58953D0-ED6F-4B16-8BD5-A53B7334BBB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F17604-D686-4ABC-B68D-A8DBF7823DA0}" type="pres">
      <dgm:prSet presAssocID="{34215DA0-B19A-4E17-BCAA-D38C9A957CC0}" presName="Name9" presStyleLbl="parChTrans1D2" presStyleIdx="2" presStyleCnt="4"/>
      <dgm:spPr/>
      <dgm:t>
        <a:bodyPr/>
        <a:lstStyle/>
        <a:p>
          <a:endParaRPr lang="en-US"/>
        </a:p>
      </dgm:t>
    </dgm:pt>
    <dgm:pt modelId="{8EE2293A-25B7-4C54-9AEE-33B670433F0D}" type="pres">
      <dgm:prSet presAssocID="{34215DA0-B19A-4E17-BCAA-D38C9A957CC0}" presName="connTx" presStyleLbl="parChTrans1D2" presStyleIdx="2" presStyleCnt="4"/>
      <dgm:spPr/>
      <dgm:t>
        <a:bodyPr/>
        <a:lstStyle/>
        <a:p>
          <a:endParaRPr lang="en-US"/>
        </a:p>
      </dgm:t>
    </dgm:pt>
    <dgm:pt modelId="{8A8D8117-D318-4CBF-919C-3DDB3389C9B9}" type="pres">
      <dgm:prSet presAssocID="{8F1D231D-289D-48A0-B16F-940BEE1825C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EF16F3-BFEE-4316-9B28-868FEFF4CFC2}" type="pres">
      <dgm:prSet presAssocID="{3DF7A7B4-6741-4439-A529-245B0FACF377}" presName="Name9" presStyleLbl="parChTrans1D2" presStyleIdx="3" presStyleCnt="4"/>
      <dgm:spPr/>
      <dgm:t>
        <a:bodyPr/>
        <a:lstStyle/>
        <a:p>
          <a:endParaRPr lang="en-US"/>
        </a:p>
      </dgm:t>
    </dgm:pt>
    <dgm:pt modelId="{E11039D8-57A4-4941-B7B3-EA0E11CC024D}" type="pres">
      <dgm:prSet presAssocID="{3DF7A7B4-6741-4439-A529-245B0FACF377}" presName="connTx" presStyleLbl="parChTrans1D2" presStyleIdx="3" presStyleCnt="4"/>
      <dgm:spPr/>
      <dgm:t>
        <a:bodyPr/>
        <a:lstStyle/>
        <a:p>
          <a:endParaRPr lang="en-US"/>
        </a:p>
      </dgm:t>
    </dgm:pt>
    <dgm:pt modelId="{C5422457-1C48-4992-AD60-3061474AADCF}" type="pres">
      <dgm:prSet presAssocID="{878B5BD0-9FFC-4E01-A264-E8DA8FE065E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DDD2F5-CDE8-4210-89CE-F51007C4952B}" type="presOf" srcId="{B43843BB-26B4-4F7C-8642-D94C101EAC2A}" destId="{37084985-C044-4CEC-B636-659A86851BC6}" srcOrd="1" destOrd="0" presId="urn:microsoft.com/office/officeart/2005/8/layout/radial1"/>
    <dgm:cxn modelId="{F6F5BDA8-05C3-44A2-B3A4-C141DFCFF2B8}" type="presOf" srcId="{878B5BD0-9FFC-4E01-A264-E8DA8FE065E6}" destId="{C5422457-1C48-4992-AD60-3061474AADCF}" srcOrd="0" destOrd="0" presId="urn:microsoft.com/office/officeart/2005/8/layout/radial1"/>
    <dgm:cxn modelId="{DC4D85DB-14FE-4568-8428-F999F917EFA3}" type="presOf" srcId="{ACF7B163-B2EC-439E-9987-CF3F641AAF5C}" destId="{1701ACA7-0AC0-4595-9F42-A77ADC230B61}" srcOrd="1" destOrd="0" presId="urn:microsoft.com/office/officeart/2005/8/layout/radial1"/>
    <dgm:cxn modelId="{30F942D7-55E3-413D-9706-CBEB4F5FF8E6}" type="presOf" srcId="{3DF7A7B4-6741-4439-A529-245B0FACF377}" destId="{E11039D8-57A4-4941-B7B3-EA0E11CC024D}" srcOrd="1" destOrd="0" presId="urn:microsoft.com/office/officeart/2005/8/layout/radial1"/>
    <dgm:cxn modelId="{CBA5AC9A-A9DC-4B92-A2B5-DE9FC4E805B6}" srcId="{DF841CD7-9369-4B91-8E08-914C8BAA3EFF}" destId="{8F1D231D-289D-48A0-B16F-940BEE1825CB}" srcOrd="2" destOrd="0" parTransId="{34215DA0-B19A-4E17-BCAA-D38C9A957CC0}" sibTransId="{6187EE5E-5579-4DD8-AA61-5F40023E96E6}"/>
    <dgm:cxn modelId="{31963D65-20EF-4A8E-AB8E-1E83F42D61A0}" type="presOf" srcId="{150BE7D0-888E-4BFF-911D-72A20CE5C24C}" destId="{A7F826A1-F50B-4DB9-A333-7E084A348D63}" srcOrd="0" destOrd="0" presId="urn:microsoft.com/office/officeart/2005/8/layout/radial1"/>
    <dgm:cxn modelId="{0E8561B3-530E-41E0-806B-5000041E38A3}" type="presOf" srcId="{ACF7B163-B2EC-439E-9987-CF3F641AAF5C}" destId="{7C64B3AF-ACC6-44AC-A6F2-C0F56A57A360}" srcOrd="0" destOrd="0" presId="urn:microsoft.com/office/officeart/2005/8/layout/radial1"/>
    <dgm:cxn modelId="{188033BD-D91C-440D-A3C2-82E5AD413574}" srcId="{DD24FBFA-B3E6-4937-8C16-393FE243C705}" destId="{DF841CD7-9369-4B91-8E08-914C8BAA3EFF}" srcOrd="0" destOrd="0" parTransId="{3FC5A3D9-119C-4435-B750-641A4798BBDE}" sibTransId="{4BCED645-A1E5-45B4-A6A8-01E1416768EB}"/>
    <dgm:cxn modelId="{E9B6BDCB-EB68-40D7-9BBF-1DD8058F64EA}" srcId="{DF841CD7-9369-4B91-8E08-914C8BAA3EFF}" destId="{150BE7D0-888E-4BFF-911D-72A20CE5C24C}" srcOrd="0" destOrd="0" parTransId="{B43843BB-26B4-4F7C-8642-D94C101EAC2A}" sibTransId="{A79F9C6C-FE3A-4650-82A2-911C0C073656}"/>
    <dgm:cxn modelId="{E45BC2C2-D72C-4250-A4FE-86A655C18C8E}" type="presOf" srcId="{3DF7A7B4-6741-4439-A529-245B0FACF377}" destId="{FFEF16F3-BFEE-4316-9B28-868FEFF4CFC2}" srcOrd="0" destOrd="0" presId="urn:microsoft.com/office/officeart/2005/8/layout/radial1"/>
    <dgm:cxn modelId="{1555811A-4334-49B9-98EF-9A05DFBCAB4D}" type="presOf" srcId="{D58953D0-ED6F-4B16-8BD5-A53B7334BBB3}" destId="{A37AEA24-68C2-489E-8545-3A37F36015D3}" srcOrd="0" destOrd="0" presId="urn:microsoft.com/office/officeart/2005/8/layout/radial1"/>
    <dgm:cxn modelId="{B1D6908F-4989-47AC-BBD5-BF61211CB889}" type="presOf" srcId="{34215DA0-B19A-4E17-BCAA-D38C9A957CC0}" destId="{6BF17604-D686-4ABC-B68D-A8DBF7823DA0}" srcOrd="0" destOrd="0" presId="urn:microsoft.com/office/officeart/2005/8/layout/radial1"/>
    <dgm:cxn modelId="{0CE5D89C-695A-4CBB-9955-496EA1BAA87E}" type="presOf" srcId="{34215DA0-B19A-4E17-BCAA-D38C9A957CC0}" destId="{8EE2293A-25B7-4C54-9AEE-33B670433F0D}" srcOrd="1" destOrd="0" presId="urn:microsoft.com/office/officeart/2005/8/layout/radial1"/>
    <dgm:cxn modelId="{85139F02-04D9-4E66-9737-3D1EB69DC639}" type="presOf" srcId="{8F1D231D-289D-48A0-B16F-940BEE1825CB}" destId="{8A8D8117-D318-4CBF-919C-3DDB3389C9B9}" srcOrd="0" destOrd="0" presId="urn:microsoft.com/office/officeart/2005/8/layout/radial1"/>
    <dgm:cxn modelId="{F458A110-EB9B-4341-9C74-6672EBC65E50}" type="presOf" srcId="{B43843BB-26B4-4F7C-8642-D94C101EAC2A}" destId="{5612B06A-FDB8-45B3-B6ED-2813271C6C15}" srcOrd="0" destOrd="0" presId="urn:microsoft.com/office/officeart/2005/8/layout/radial1"/>
    <dgm:cxn modelId="{11EE131F-689F-4D59-A715-C91BFB911F53}" type="presOf" srcId="{DF841CD7-9369-4B91-8E08-914C8BAA3EFF}" destId="{E1AF54F2-2603-4ABF-B349-D98BFF6B63E2}" srcOrd="0" destOrd="0" presId="urn:microsoft.com/office/officeart/2005/8/layout/radial1"/>
    <dgm:cxn modelId="{5DFC355C-0149-4830-947C-39DDA802BE47}" type="presOf" srcId="{DD24FBFA-B3E6-4937-8C16-393FE243C705}" destId="{C59A0E4B-5008-465F-8E18-90EBA3AD3FC6}" srcOrd="0" destOrd="0" presId="urn:microsoft.com/office/officeart/2005/8/layout/radial1"/>
    <dgm:cxn modelId="{F1E17D9A-D169-4B82-B6ED-A6F92111769A}" srcId="{DF841CD7-9369-4B91-8E08-914C8BAA3EFF}" destId="{D58953D0-ED6F-4B16-8BD5-A53B7334BBB3}" srcOrd="1" destOrd="0" parTransId="{ACF7B163-B2EC-439E-9987-CF3F641AAF5C}" sibTransId="{46235D10-EA10-4407-96CF-4779806ECA75}"/>
    <dgm:cxn modelId="{A2503B92-2A51-4787-9253-1D21AABCE1D6}" srcId="{DF841CD7-9369-4B91-8E08-914C8BAA3EFF}" destId="{878B5BD0-9FFC-4E01-A264-E8DA8FE065E6}" srcOrd="3" destOrd="0" parTransId="{3DF7A7B4-6741-4439-A529-245B0FACF377}" sibTransId="{BA596F35-377B-45CB-870A-D781E3537AA7}"/>
    <dgm:cxn modelId="{73125D86-1EB3-4AE4-B7AD-42FF95985FDB}" type="presParOf" srcId="{C59A0E4B-5008-465F-8E18-90EBA3AD3FC6}" destId="{E1AF54F2-2603-4ABF-B349-D98BFF6B63E2}" srcOrd="0" destOrd="0" presId="urn:microsoft.com/office/officeart/2005/8/layout/radial1"/>
    <dgm:cxn modelId="{7974A1C2-A284-4B95-959C-FC4F84EF5215}" type="presParOf" srcId="{C59A0E4B-5008-465F-8E18-90EBA3AD3FC6}" destId="{5612B06A-FDB8-45B3-B6ED-2813271C6C15}" srcOrd="1" destOrd="0" presId="urn:microsoft.com/office/officeart/2005/8/layout/radial1"/>
    <dgm:cxn modelId="{70C4C5FC-3D41-4F57-AFD0-89254C1FABC7}" type="presParOf" srcId="{5612B06A-FDB8-45B3-B6ED-2813271C6C15}" destId="{37084985-C044-4CEC-B636-659A86851BC6}" srcOrd="0" destOrd="0" presId="urn:microsoft.com/office/officeart/2005/8/layout/radial1"/>
    <dgm:cxn modelId="{D667CE6E-F772-4C18-8609-F49D22EA0FD5}" type="presParOf" srcId="{C59A0E4B-5008-465F-8E18-90EBA3AD3FC6}" destId="{A7F826A1-F50B-4DB9-A333-7E084A348D63}" srcOrd="2" destOrd="0" presId="urn:microsoft.com/office/officeart/2005/8/layout/radial1"/>
    <dgm:cxn modelId="{94165EA3-7B69-4767-92FF-B595E6484A7E}" type="presParOf" srcId="{C59A0E4B-5008-465F-8E18-90EBA3AD3FC6}" destId="{7C64B3AF-ACC6-44AC-A6F2-C0F56A57A360}" srcOrd="3" destOrd="0" presId="urn:microsoft.com/office/officeart/2005/8/layout/radial1"/>
    <dgm:cxn modelId="{3B4726D2-4AB6-4B01-8186-A8CDCBB37638}" type="presParOf" srcId="{7C64B3AF-ACC6-44AC-A6F2-C0F56A57A360}" destId="{1701ACA7-0AC0-4595-9F42-A77ADC230B61}" srcOrd="0" destOrd="0" presId="urn:microsoft.com/office/officeart/2005/8/layout/radial1"/>
    <dgm:cxn modelId="{D6B931A9-2CDD-43F3-8579-7F02162F6D3A}" type="presParOf" srcId="{C59A0E4B-5008-465F-8E18-90EBA3AD3FC6}" destId="{A37AEA24-68C2-489E-8545-3A37F36015D3}" srcOrd="4" destOrd="0" presId="urn:microsoft.com/office/officeart/2005/8/layout/radial1"/>
    <dgm:cxn modelId="{75B6B14A-65D9-4A27-86DE-8255422ED927}" type="presParOf" srcId="{C59A0E4B-5008-465F-8E18-90EBA3AD3FC6}" destId="{6BF17604-D686-4ABC-B68D-A8DBF7823DA0}" srcOrd="5" destOrd="0" presId="urn:microsoft.com/office/officeart/2005/8/layout/radial1"/>
    <dgm:cxn modelId="{A70C63E5-1A97-4B06-940C-37D80159AD64}" type="presParOf" srcId="{6BF17604-D686-4ABC-B68D-A8DBF7823DA0}" destId="{8EE2293A-25B7-4C54-9AEE-33B670433F0D}" srcOrd="0" destOrd="0" presId="urn:microsoft.com/office/officeart/2005/8/layout/radial1"/>
    <dgm:cxn modelId="{ACBD9FF7-BB88-4286-A66B-F64BB0302D8E}" type="presParOf" srcId="{C59A0E4B-5008-465F-8E18-90EBA3AD3FC6}" destId="{8A8D8117-D318-4CBF-919C-3DDB3389C9B9}" srcOrd="6" destOrd="0" presId="urn:microsoft.com/office/officeart/2005/8/layout/radial1"/>
    <dgm:cxn modelId="{D75C7597-1AE5-4043-AFF2-B30817292487}" type="presParOf" srcId="{C59A0E4B-5008-465F-8E18-90EBA3AD3FC6}" destId="{FFEF16F3-BFEE-4316-9B28-868FEFF4CFC2}" srcOrd="7" destOrd="0" presId="urn:microsoft.com/office/officeart/2005/8/layout/radial1"/>
    <dgm:cxn modelId="{0C4D0155-CE2F-475F-AC20-9D65C7E11FB7}" type="presParOf" srcId="{FFEF16F3-BFEE-4316-9B28-868FEFF4CFC2}" destId="{E11039D8-57A4-4941-B7B3-EA0E11CC024D}" srcOrd="0" destOrd="0" presId="urn:microsoft.com/office/officeart/2005/8/layout/radial1"/>
    <dgm:cxn modelId="{9F3B652B-2259-485D-93B6-5455CD62D5A3}" type="presParOf" srcId="{C59A0E4B-5008-465F-8E18-90EBA3AD3FC6}" destId="{C5422457-1C48-4992-AD60-3061474AADCF}" srcOrd="8" destOrd="0" presId="urn:microsoft.com/office/officeart/2005/8/layout/radial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DDCFD4-03D1-4AF5-98B5-1B284766FCBC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5DB808-CB2E-493F-AC58-A783F3C123C4}">
      <dgm:prSet phldrT="[Text]"/>
      <dgm:spPr/>
      <dgm:t>
        <a:bodyPr/>
        <a:lstStyle/>
        <a:p>
          <a:r>
            <a:rPr lang="en-IE" dirty="0" smtClean="0"/>
            <a:t>BBS</a:t>
          </a:r>
        </a:p>
        <a:p>
          <a:r>
            <a:rPr lang="en-IE" dirty="0" smtClean="0"/>
            <a:t>Rec Leis</a:t>
          </a:r>
          <a:endParaRPr lang="en-US" dirty="0"/>
        </a:p>
      </dgm:t>
    </dgm:pt>
    <dgm:pt modelId="{CD7840F5-771C-4385-98BB-FA976E9A54EE}" type="parTrans" cxnId="{3F96FE91-48F5-468C-A85D-4795CD767CCF}">
      <dgm:prSet/>
      <dgm:spPr/>
      <dgm:t>
        <a:bodyPr/>
        <a:lstStyle/>
        <a:p>
          <a:endParaRPr lang="en-US"/>
        </a:p>
      </dgm:t>
    </dgm:pt>
    <dgm:pt modelId="{A930DEE7-AB54-4EB7-BF86-745C3D23B96C}" type="sibTrans" cxnId="{3F96FE91-48F5-468C-A85D-4795CD767CCF}">
      <dgm:prSet/>
      <dgm:spPr/>
      <dgm:t>
        <a:bodyPr/>
        <a:lstStyle/>
        <a:p>
          <a:endParaRPr lang="en-US"/>
        </a:p>
      </dgm:t>
    </dgm:pt>
    <dgm:pt modelId="{03310FF4-2DDD-4771-AD95-2506966E019E}">
      <dgm:prSet phldrT="[Text]"/>
      <dgm:spPr/>
      <dgm:t>
        <a:bodyPr/>
        <a:lstStyle/>
        <a:p>
          <a:r>
            <a:rPr lang="en-IE" dirty="0" smtClean="0"/>
            <a:t>Massage</a:t>
          </a:r>
        </a:p>
        <a:p>
          <a:r>
            <a:rPr lang="en-IE" dirty="0" smtClean="0"/>
            <a:t>(ITEC)</a:t>
          </a:r>
          <a:endParaRPr lang="en-US" dirty="0"/>
        </a:p>
      </dgm:t>
    </dgm:pt>
    <dgm:pt modelId="{96F7E7F4-C15C-48AE-A197-3C5A9C24D6EB}" type="parTrans" cxnId="{BE60A5DC-9D8A-4DC2-A58F-5E48876710E8}">
      <dgm:prSet/>
      <dgm:spPr/>
      <dgm:t>
        <a:bodyPr/>
        <a:lstStyle/>
        <a:p>
          <a:endParaRPr lang="en-US"/>
        </a:p>
      </dgm:t>
    </dgm:pt>
    <dgm:pt modelId="{5C4DFD80-AB74-4D61-9ADA-C253D6DD823D}" type="sibTrans" cxnId="{BE60A5DC-9D8A-4DC2-A58F-5E48876710E8}">
      <dgm:prSet/>
      <dgm:spPr/>
      <dgm:t>
        <a:bodyPr/>
        <a:lstStyle/>
        <a:p>
          <a:endParaRPr lang="en-US"/>
        </a:p>
      </dgm:t>
    </dgm:pt>
    <dgm:pt modelId="{847C95C3-73EA-450A-8389-8F28B908D2FD}">
      <dgm:prSet phldrT="[Text]"/>
      <dgm:spPr/>
      <dgm:t>
        <a:bodyPr/>
        <a:lstStyle/>
        <a:p>
          <a:r>
            <a:rPr lang="en-IE" dirty="0" smtClean="0"/>
            <a:t>Sports Massage</a:t>
          </a:r>
        </a:p>
        <a:p>
          <a:r>
            <a:rPr lang="en-IE" dirty="0" smtClean="0"/>
            <a:t>(ITEC)</a:t>
          </a:r>
          <a:endParaRPr lang="en-US" dirty="0"/>
        </a:p>
      </dgm:t>
    </dgm:pt>
    <dgm:pt modelId="{BC94732A-B129-4F0C-9F53-8C68890AB948}" type="parTrans" cxnId="{CC8AB3C8-94AD-4EA7-973D-2E8C215A6C43}">
      <dgm:prSet/>
      <dgm:spPr/>
      <dgm:t>
        <a:bodyPr/>
        <a:lstStyle/>
        <a:p>
          <a:endParaRPr lang="en-US"/>
        </a:p>
      </dgm:t>
    </dgm:pt>
    <dgm:pt modelId="{C9A23ABA-48C3-49DB-9847-C52C08C112C0}" type="sibTrans" cxnId="{CC8AB3C8-94AD-4EA7-973D-2E8C215A6C43}">
      <dgm:prSet/>
      <dgm:spPr/>
      <dgm:t>
        <a:bodyPr/>
        <a:lstStyle/>
        <a:p>
          <a:endParaRPr lang="en-US"/>
        </a:p>
      </dgm:t>
    </dgm:pt>
    <dgm:pt modelId="{827BFAD2-A635-4566-BD6A-A90D16655A4B}">
      <dgm:prSet phldrT="[Text]"/>
      <dgm:spPr/>
      <dgm:t>
        <a:bodyPr/>
        <a:lstStyle/>
        <a:p>
          <a:r>
            <a:rPr lang="en-IE" dirty="0" smtClean="0"/>
            <a:t>Lifeguard</a:t>
          </a:r>
        </a:p>
        <a:p>
          <a:r>
            <a:rPr lang="en-IE" dirty="0" smtClean="0"/>
            <a:t>(IWS)</a:t>
          </a:r>
          <a:endParaRPr lang="en-US" dirty="0"/>
        </a:p>
      </dgm:t>
    </dgm:pt>
    <dgm:pt modelId="{3413BE07-091F-47EC-9BAF-A2650265FB65}" type="parTrans" cxnId="{8E2BE2D5-6A17-43D7-BA28-1BB85E1B199B}">
      <dgm:prSet/>
      <dgm:spPr/>
      <dgm:t>
        <a:bodyPr/>
        <a:lstStyle/>
        <a:p>
          <a:endParaRPr lang="en-US"/>
        </a:p>
      </dgm:t>
    </dgm:pt>
    <dgm:pt modelId="{8C0E9CA1-0A06-4D0B-AA16-1ACD4799DC57}" type="sibTrans" cxnId="{8E2BE2D5-6A17-43D7-BA28-1BB85E1B199B}">
      <dgm:prSet/>
      <dgm:spPr/>
      <dgm:t>
        <a:bodyPr/>
        <a:lstStyle/>
        <a:p>
          <a:endParaRPr lang="en-US"/>
        </a:p>
      </dgm:t>
    </dgm:pt>
    <dgm:pt modelId="{9B5E386B-03D9-4E6C-9AA8-28CF1548CD6D}">
      <dgm:prSet phldrT="[Text]"/>
      <dgm:spPr/>
      <dgm:t>
        <a:bodyPr/>
        <a:lstStyle/>
        <a:p>
          <a:r>
            <a:rPr lang="en-IE" dirty="0" smtClean="0"/>
            <a:t>Swim Teacher</a:t>
          </a:r>
        </a:p>
        <a:p>
          <a:r>
            <a:rPr lang="en-IE" dirty="0" smtClean="0"/>
            <a:t>(IWS)</a:t>
          </a:r>
          <a:endParaRPr lang="en-US" dirty="0"/>
        </a:p>
      </dgm:t>
    </dgm:pt>
    <dgm:pt modelId="{6B01CC81-145E-4012-AFBC-2EA1FE445331}" type="parTrans" cxnId="{1DAC9107-B7FB-4240-B832-4DF6304B72B3}">
      <dgm:prSet/>
      <dgm:spPr/>
      <dgm:t>
        <a:bodyPr/>
        <a:lstStyle/>
        <a:p>
          <a:endParaRPr lang="en-US"/>
        </a:p>
      </dgm:t>
    </dgm:pt>
    <dgm:pt modelId="{19048708-18DA-4484-96E6-832065A5CDE3}" type="sibTrans" cxnId="{1DAC9107-B7FB-4240-B832-4DF6304B72B3}">
      <dgm:prSet/>
      <dgm:spPr/>
      <dgm:t>
        <a:bodyPr/>
        <a:lstStyle/>
        <a:p>
          <a:endParaRPr lang="en-US"/>
        </a:p>
      </dgm:t>
    </dgm:pt>
    <dgm:pt modelId="{2437040D-8B9F-43B1-82A7-D1AF1B79A7CB}" type="pres">
      <dgm:prSet presAssocID="{AEDDCFD4-03D1-4AF5-98B5-1B284766FCB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AFF97DA-DD7D-4C05-AB05-099FDDFCBFE4}" type="pres">
      <dgm:prSet presAssocID="{775DB808-CB2E-493F-AC58-A783F3C123C4}" presName="centerShape" presStyleLbl="node0" presStyleIdx="0" presStyleCnt="1"/>
      <dgm:spPr/>
      <dgm:t>
        <a:bodyPr/>
        <a:lstStyle/>
        <a:p>
          <a:endParaRPr lang="en-US"/>
        </a:p>
      </dgm:t>
    </dgm:pt>
    <dgm:pt modelId="{D55F5B3A-27A4-4C63-ABFA-BCE38209D482}" type="pres">
      <dgm:prSet presAssocID="{96F7E7F4-C15C-48AE-A197-3C5A9C24D6EB}" presName="Name9" presStyleLbl="parChTrans1D2" presStyleIdx="0" presStyleCnt="4"/>
      <dgm:spPr/>
      <dgm:t>
        <a:bodyPr/>
        <a:lstStyle/>
        <a:p>
          <a:endParaRPr lang="en-US"/>
        </a:p>
      </dgm:t>
    </dgm:pt>
    <dgm:pt modelId="{5D1D9972-474A-4D33-B46F-3C8694B3DE3A}" type="pres">
      <dgm:prSet presAssocID="{96F7E7F4-C15C-48AE-A197-3C5A9C24D6EB}" presName="connTx" presStyleLbl="parChTrans1D2" presStyleIdx="0" presStyleCnt="4"/>
      <dgm:spPr/>
      <dgm:t>
        <a:bodyPr/>
        <a:lstStyle/>
        <a:p>
          <a:endParaRPr lang="en-US"/>
        </a:p>
      </dgm:t>
    </dgm:pt>
    <dgm:pt modelId="{A1E07CD7-0BA4-4ACD-8CB0-0B048C19F179}" type="pres">
      <dgm:prSet presAssocID="{03310FF4-2DDD-4771-AD95-2506966E019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C5FEE5-90DF-4AF6-A573-D10F9E8F1C5D}" type="pres">
      <dgm:prSet presAssocID="{BC94732A-B129-4F0C-9F53-8C68890AB948}" presName="Name9" presStyleLbl="parChTrans1D2" presStyleIdx="1" presStyleCnt="4"/>
      <dgm:spPr/>
      <dgm:t>
        <a:bodyPr/>
        <a:lstStyle/>
        <a:p>
          <a:endParaRPr lang="en-US"/>
        </a:p>
      </dgm:t>
    </dgm:pt>
    <dgm:pt modelId="{D38F3A5F-6591-431E-BB36-EFDB6CFECF0F}" type="pres">
      <dgm:prSet presAssocID="{BC94732A-B129-4F0C-9F53-8C68890AB948}" presName="connTx" presStyleLbl="parChTrans1D2" presStyleIdx="1" presStyleCnt="4"/>
      <dgm:spPr/>
      <dgm:t>
        <a:bodyPr/>
        <a:lstStyle/>
        <a:p>
          <a:endParaRPr lang="en-US"/>
        </a:p>
      </dgm:t>
    </dgm:pt>
    <dgm:pt modelId="{943888C9-86EB-44BF-B7B0-75766E24E97D}" type="pres">
      <dgm:prSet presAssocID="{847C95C3-73EA-450A-8389-8F28B908D2F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1E3FE9-398C-4766-BB97-54EB97335915}" type="pres">
      <dgm:prSet presAssocID="{3413BE07-091F-47EC-9BAF-A2650265FB65}" presName="Name9" presStyleLbl="parChTrans1D2" presStyleIdx="2" presStyleCnt="4"/>
      <dgm:spPr/>
      <dgm:t>
        <a:bodyPr/>
        <a:lstStyle/>
        <a:p>
          <a:endParaRPr lang="en-US"/>
        </a:p>
      </dgm:t>
    </dgm:pt>
    <dgm:pt modelId="{D4F6D097-0698-4193-A90C-B3F46305DA1B}" type="pres">
      <dgm:prSet presAssocID="{3413BE07-091F-47EC-9BAF-A2650265FB65}" presName="connTx" presStyleLbl="parChTrans1D2" presStyleIdx="2" presStyleCnt="4"/>
      <dgm:spPr/>
      <dgm:t>
        <a:bodyPr/>
        <a:lstStyle/>
        <a:p>
          <a:endParaRPr lang="en-US"/>
        </a:p>
      </dgm:t>
    </dgm:pt>
    <dgm:pt modelId="{730D70E5-7F59-4748-8722-5B94336CE60D}" type="pres">
      <dgm:prSet presAssocID="{827BFAD2-A635-4566-BD6A-A90D16655A4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F42667-92CC-40F0-A02D-2B45B3D2E8C4}" type="pres">
      <dgm:prSet presAssocID="{6B01CC81-145E-4012-AFBC-2EA1FE445331}" presName="Name9" presStyleLbl="parChTrans1D2" presStyleIdx="3" presStyleCnt="4"/>
      <dgm:spPr/>
      <dgm:t>
        <a:bodyPr/>
        <a:lstStyle/>
        <a:p>
          <a:endParaRPr lang="en-US"/>
        </a:p>
      </dgm:t>
    </dgm:pt>
    <dgm:pt modelId="{4FF8D677-6A49-40DF-A6D3-14BC0CF684C8}" type="pres">
      <dgm:prSet presAssocID="{6B01CC81-145E-4012-AFBC-2EA1FE445331}" presName="connTx" presStyleLbl="parChTrans1D2" presStyleIdx="3" presStyleCnt="4"/>
      <dgm:spPr/>
      <dgm:t>
        <a:bodyPr/>
        <a:lstStyle/>
        <a:p>
          <a:endParaRPr lang="en-US"/>
        </a:p>
      </dgm:t>
    </dgm:pt>
    <dgm:pt modelId="{1ABCF378-619E-401A-B757-73CF3CAD102A}" type="pres">
      <dgm:prSet presAssocID="{9B5E386B-03D9-4E6C-9AA8-28CF1548CD6D}" presName="node" presStyleLbl="node1" presStyleIdx="3" presStyleCnt="4" custAng="0" custScaleY="91473" custRadScaleRad="98406" custRadScaleInc="117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2BE2D5-6A17-43D7-BA28-1BB85E1B199B}" srcId="{775DB808-CB2E-493F-AC58-A783F3C123C4}" destId="{827BFAD2-A635-4566-BD6A-A90D16655A4B}" srcOrd="2" destOrd="0" parTransId="{3413BE07-091F-47EC-9BAF-A2650265FB65}" sibTransId="{8C0E9CA1-0A06-4D0B-AA16-1ACD4799DC57}"/>
    <dgm:cxn modelId="{BE60A5DC-9D8A-4DC2-A58F-5E48876710E8}" srcId="{775DB808-CB2E-493F-AC58-A783F3C123C4}" destId="{03310FF4-2DDD-4771-AD95-2506966E019E}" srcOrd="0" destOrd="0" parTransId="{96F7E7F4-C15C-48AE-A197-3C5A9C24D6EB}" sibTransId="{5C4DFD80-AB74-4D61-9ADA-C253D6DD823D}"/>
    <dgm:cxn modelId="{1DAC9107-B7FB-4240-B832-4DF6304B72B3}" srcId="{775DB808-CB2E-493F-AC58-A783F3C123C4}" destId="{9B5E386B-03D9-4E6C-9AA8-28CF1548CD6D}" srcOrd="3" destOrd="0" parTransId="{6B01CC81-145E-4012-AFBC-2EA1FE445331}" sibTransId="{19048708-18DA-4484-96E6-832065A5CDE3}"/>
    <dgm:cxn modelId="{5CBB58FD-ACD0-464C-B2D6-7C294856317F}" type="presOf" srcId="{3413BE07-091F-47EC-9BAF-A2650265FB65}" destId="{D4F6D097-0698-4193-A90C-B3F46305DA1B}" srcOrd="1" destOrd="0" presId="urn:microsoft.com/office/officeart/2005/8/layout/radial1"/>
    <dgm:cxn modelId="{0D312D01-F9A5-470B-9D0B-BB8183BE44DC}" type="presOf" srcId="{BC94732A-B129-4F0C-9F53-8C68890AB948}" destId="{D38F3A5F-6591-431E-BB36-EFDB6CFECF0F}" srcOrd="1" destOrd="0" presId="urn:microsoft.com/office/officeart/2005/8/layout/radial1"/>
    <dgm:cxn modelId="{D13E36A4-6908-494E-ABA7-7555D81FB96F}" type="presOf" srcId="{775DB808-CB2E-493F-AC58-A783F3C123C4}" destId="{AAFF97DA-DD7D-4C05-AB05-099FDDFCBFE4}" srcOrd="0" destOrd="0" presId="urn:microsoft.com/office/officeart/2005/8/layout/radial1"/>
    <dgm:cxn modelId="{CC8AB3C8-94AD-4EA7-973D-2E8C215A6C43}" srcId="{775DB808-CB2E-493F-AC58-A783F3C123C4}" destId="{847C95C3-73EA-450A-8389-8F28B908D2FD}" srcOrd="1" destOrd="0" parTransId="{BC94732A-B129-4F0C-9F53-8C68890AB948}" sibTransId="{C9A23ABA-48C3-49DB-9847-C52C08C112C0}"/>
    <dgm:cxn modelId="{C174A17B-09E2-4E7B-BC80-5C993B9C8D77}" type="presOf" srcId="{96F7E7F4-C15C-48AE-A197-3C5A9C24D6EB}" destId="{D55F5B3A-27A4-4C63-ABFA-BCE38209D482}" srcOrd="0" destOrd="0" presId="urn:microsoft.com/office/officeart/2005/8/layout/radial1"/>
    <dgm:cxn modelId="{43060CF7-2C87-4B6D-A39F-6D6C374644C7}" type="presOf" srcId="{6B01CC81-145E-4012-AFBC-2EA1FE445331}" destId="{7CF42667-92CC-40F0-A02D-2B45B3D2E8C4}" srcOrd="0" destOrd="0" presId="urn:microsoft.com/office/officeart/2005/8/layout/radial1"/>
    <dgm:cxn modelId="{3D7F007B-D889-45F1-8639-E14A023EFCDC}" type="presOf" srcId="{96F7E7F4-C15C-48AE-A197-3C5A9C24D6EB}" destId="{5D1D9972-474A-4D33-B46F-3C8694B3DE3A}" srcOrd="1" destOrd="0" presId="urn:microsoft.com/office/officeart/2005/8/layout/radial1"/>
    <dgm:cxn modelId="{74C252CC-D2C5-455C-BF08-4445206E3DB5}" type="presOf" srcId="{BC94732A-B129-4F0C-9F53-8C68890AB948}" destId="{41C5FEE5-90DF-4AF6-A573-D10F9E8F1C5D}" srcOrd="0" destOrd="0" presId="urn:microsoft.com/office/officeart/2005/8/layout/radial1"/>
    <dgm:cxn modelId="{2A37F295-8F39-4D6C-A899-F59E6D551CAF}" type="presOf" srcId="{3413BE07-091F-47EC-9BAF-A2650265FB65}" destId="{281E3FE9-398C-4766-BB97-54EB97335915}" srcOrd="0" destOrd="0" presId="urn:microsoft.com/office/officeart/2005/8/layout/radial1"/>
    <dgm:cxn modelId="{ABF6ECBF-0DD1-45C3-9590-D077E42B1515}" type="presOf" srcId="{827BFAD2-A635-4566-BD6A-A90D16655A4B}" destId="{730D70E5-7F59-4748-8722-5B94336CE60D}" srcOrd="0" destOrd="0" presId="urn:microsoft.com/office/officeart/2005/8/layout/radial1"/>
    <dgm:cxn modelId="{313E3C1E-A8A3-42B9-96AC-7A9A367A8BAE}" type="presOf" srcId="{847C95C3-73EA-450A-8389-8F28B908D2FD}" destId="{943888C9-86EB-44BF-B7B0-75766E24E97D}" srcOrd="0" destOrd="0" presId="urn:microsoft.com/office/officeart/2005/8/layout/radial1"/>
    <dgm:cxn modelId="{0FDF0629-8571-4B73-8D2D-DFB037D1DD5C}" type="presOf" srcId="{03310FF4-2DDD-4771-AD95-2506966E019E}" destId="{A1E07CD7-0BA4-4ACD-8CB0-0B048C19F179}" srcOrd="0" destOrd="0" presId="urn:microsoft.com/office/officeart/2005/8/layout/radial1"/>
    <dgm:cxn modelId="{85B54B59-E6B0-4965-AFE9-316CCCE92AFF}" type="presOf" srcId="{9B5E386B-03D9-4E6C-9AA8-28CF1548CD6D}" destId="{1ABCF378-619E-401A-B757-73CF3CAD102A}" srcOrd="0" destOrd="0" presId="urn:microsoft.com/office/officeart/2005/8/layout/radial1"/>
    <dgm:cxn modelId="{3F96FE91-48F5-468C-A85D-4795CD767CCF}" srcId="{AEDDCFD4-03D1-4AF5-98B5-1B284766FCBC}" destId="{775DB808-CB2E-493F-AC58-A783F3C123C4}" srcOrd="0" destOrd="0" parTransId="{CD7840F5-771C-4385-98BB-FA976E9A54EE}" sibTransId="{A930DEE7-AB54-4EB7-BF86-745C3D23B96C}"/>
    <dgm:cxn modelId="{0A6A8530-E9C9-41F4-AB92-1B35F25CA06C}" type="presOf" srcId="{6B01CC81-145E-4012-AFBC-2EA1FE445331}" destId="{4FF8D677-6A49-40DF-A6D3-14BC0CF684C8}" srcOrd="1" destOrd="0" presId="urn:microsoft.com/office/officeart/2005/8/layout/radial1"/>
    <dgm:cxn modelId="{E66A613B-12DA-4EE4-A6DE-E2ABECEABC79}" type="presOf" srcId="{AEDDCFD4-03D1-4AF5-98B5-1B284766FCBC}" destId="{2437040D-8B9F-43B1-82A7-D1AF1B79A7CB}" srcOrd="0" destOrd="0" presId="urn:microsoft.com/office/officeart/2005/8/layout/radial1"/>
    <dgm:cxn modelId="{08F5BE22-B5D1-4C62-899D-4CF2BB06AC64}" type="presParOf" srcId="{2437040D-8B9F-43B1-82A7-D1AF1B79A7CB}" destId="{AAFF97DA-DD7D-4C05-AB05-099FDDFCBFE4}" srcOrd="0" destOrd="0" presId="urn:microsoft.com/office/officeart/2005/8/layout/radial1"/>
    <dgm:cxn modelId="{BC923E23-BFC8-40E9-8C6A-F48E4DA0B1C5}" type="presParOf" srcId="{2437040D-8B9F-43B1-82A7-D1AF1B79A7CB}" destId="{D55F5B3A-27A4-4C63-ABFA-BCE38209D482}" srcOrd="1" destOrd="0" presId="urn:microsoft.com/office/officeart/2005/8/layout/radial1"/>
    <dgm:cxn modelId="{7CAEE438-E432-4C4B-94DD-BD870A48AFC9}" type="presParOf" srcId="{D55F5B3A-27A4-4C63-ABFA-BCE38209D482}" destId="{5D1D9972-474A-4D33-B46F-3C8694B3DE3A}" srcOrd="0" destOrd="0" presId="urn:microsoft.com/office/officeart/2005/8/layout/radial1"/>
    <dgm:cxn modelId="{661BA792-76D9-45E1-9545-BE8802582DD2}" type="presParOf" srcId="{2437040D-8B9F-43B1-82A7-D1AF1B79A7CB}" destId="{A1E07CD7-0BA4-4ACD-8CB0-0B048C19F179}" srcOrd="2" destOrd="0" presId="urn:microsoft.com/office/officeart/2005/8/layout/radial1"/>
    <dgm:cxn modelId="{61FC83DB-D9AA-437A-A905-00C4AC3A4470}" type="presParOf" srcId="{2437040D-8B9F-43B1-82A7-D1AF1B79A7CB}" destId="{41C5FEE5-90DF-4AF6-A573-D10F9E8F1C5D}" srcOrd="3" destOrd="0" presId="urn:microsoft.com/office/officeart/2005/8/layout/radial1"/>
    <dgm:cxn modelId="{4F4695AA-DC5C-44E3-A0AD-08915D09D510}" type="presParOf" srcId="{41C5FEE5-90DF-4AF6-A573-D10F9E8F1C5D}" destId="{D38F3A5F-6591-431E-BB36-EFDB6CFECF0F}" srcOrd="0" destOrd="0" presId="urn:microsoft.com/office/officeart/2005/8/layout/radial1"/>
    <dgm:cxn modelId="{3B02F498-2241-414B-A1A5-052A5E842488}" type="presParOf" srcId="{2437040D-8B9F-43B1-82A7-D1AF1B79A7CB}" destId="{943888C9-86EB-44BF-B7B0-75766E24E97D}" srcOrd="4" destOrd="0" presId="urn:microsoft.com/office/officeart/2005/8/layout/radial1"/>
    <dgm:cxn modelId="{BA76CFC7-4D51-4192-98B0-2FEDCE6F6D9F}" type="presParOf" srcId="{2437040D-8B9F-43B1-82A7-D1AF1B79A7CB}" destId="{281E3FE9-398C-4766-BB97-54EB97335915}" srcOrd="5" destOrd="0" presId="urn:microsoft.com/office/officeart/2005/8/layout/radial1"/>
    <dgm:cxn modelId="{EE1D0B9A-F006-4F36-8B17-0221F8209BA7}" type="presParOf" srcId="{281E3FE9-398C-4766-BB97-54EB97335915}" destId="{D4F6D097-0698-4193-A90C-B3F46305DA1B}" srcOrd="0" destOrd="0" presId="urn:microsoft.com/office/officeart/2005/8/layout/radial1"/>
    <dgm:cxn modelId="{47D64CC5-421C-4F4B-8074-ADB8C6723FD5}" type="presParOf" srcId="{2437040D-8B9F-43B1-82A7-D1AF1B79A7CB}" destId="{730D70E5-7F59-4748-8722-5B94336CE60D}" srcOrd="6" destOrd="0" presId="urn:microsoft.com/office/officeart/2005/8/layout/radial1"/>
    <dgm:cxn modelId="{90C41858-901B-4506-936E-D2FD7DDFFD56}" type="presParOf" srcId="{2437040D-8B9F-43B1-82A7-D1AF1B79A7CB}" destId="{7CF42667-92CC-40F0-A02D-2B45B3D2E8C4}" srcOrd="7" destOrd="0" presId="urn:microsoft.com/office/officeart/2005/8/layout/radial1"/>
    <dgm:cxn modelId="{2F28FCE0-0CC3-4612-A688-45E58C670C1E}" type="presParOf" srcId="{7CF42667-92CC-40F0-A02D-2B45B3D2E8C4}" destId="{4FF8D677-6A49-40DF-A6D3-14BC0CF684C8}" srcOrd="0" destOrd="0" presId="urn:microsoft.com/office/officeart/2005/8/layout/radial1"/>
    <dgm:cxn modelId="{326339A2-23C4-4512-8541-33F4DAE8C54B}" type="presParOf" srcId="{2437040D-8B9F-43B1-82A7-D1AF1B79A7CB}" destId="{1ABCF378-619E-401A-B757-73CF3CAD102A}" srcOrd="8" destOrd="0" presId="urn:microsoft.com/office/officeart/2005/8/layout/radial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8FA96D-39DC-4DB6-9E47-93BE2E6B99D7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900" kern="1200" dirty="0" smtClean="0">
              <a:solidFill>
                <a:schemeClr val="tx2"/>
              </a:solidFill>
            </a:rPr>
            <a:t>Year2</a:t>
          </a:r>
          <a:r>
            <a:rPr lang="en-IE" sz="2900" kern="1200" dirty="0" smtClean="0"/>
            <a:t> </a:t>
          </a:r>
          <a:endParaRPr lang="en-US" sz="2900" kern="1200" dirty="0"/>
        </a:p>
      </dsp:txBody>
      <dsp:txXfrm rot="-5400000">
        <a:off x="1" y="520688"/>
        <a:ext cx="1039018" cy="445294"/>
      </dsp:txXfrm>
    </dsp:sp>
    <dsp:sp modelId="{9B83A5E4-2472-47FD-88B1-BAEF0FCB5C5C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900" kern="1200" dirty="0" smtClean="0"/>
            <a:t>Year 1 and 2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900" kern="1200" dirty="0" smtClean="0"/>
            <a:t>Higher Cert In Recreation and Leisure</a:t>
          </a:r>
          <a:endParaRPr lang="en-US" sz="1900" kern="1200" dirty="0"/>
        </a:p>
      </dsp:txBody>
      <dsp:txXfrm rot="-5400000">
        <a:off x="1039018" y="48278"/>
        <a:ext cx="5009883" cy="870607"/>
      </dsp:txXfrm>
    </dsp:sp>
    <dsp:sp modelId="{C1B96E2B-8D10-49A2-B904-0415B7A1C47F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900" kern="1200" dirty="0" smtClean="0"/>
            <a:t>Year3</a:t>
          </a:r>
          <a:endParaRPr lang="en-US" sz="2900" kern="1200" dirty="0"/>
        </a:p>
      </dsp:txBody>
      <dsp:txXfrm rot="-5400000">
        <a:off x="1" y="1809352"/>
        <a:ext cx="1039018" cy="445294"/>
      </dsp:txXfrm>
    </dsp:sp>
    <dsp:sp modelId="{0BE28570-F459-4C57-88F6-D6E9D48A7644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900" kern="1200" dirty="0" smtClean="0"/>
            <a:t>Bachelor of Business in Recreation and </a:t>
          </a:r>
          <a:r>
            <a:rPr lang="en-IE" sz="1900" kern="1200" dirty="0" smtClean="0"/>
            <a:t>Leisure Management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900" kern="1200" dirty="0" smtClean="0"/>
            <a:t>Ordinary Degree Level 7</a:t>
          </a:r>
          <a:endParaRPr lang="en-US" sz="1900" kern="1200" dirty="0"/>
        </a:p>
      </dsp:txBody>
      <dsp:txXfrm rot="-5400000">
        <a:off x="1039018" y="1336942"/>
        <a:ext cx="5009883" cy="870607"/>
      </dsp:txXfrm>
    </dsp:sp>
    <dsp:sp modelId="{3E26E914-E490-4A1F-B21F-D09E4AEC3A13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900" kern="1200" dirty="0" smtClean="0"/>
            <a:t>Year4</a:t>
          </a:r>
          <a:endParaRPr lang="en-US" sz="2900" kern="1200" dirty="0"/>
        </a:p>
      </dsp:txBody>
      <dsp:txXfrm rot="-5400000">
        <a:off x="1" y="3098016"/>
        <a:ext cx="1039018" cy="445294"/>
      </dsp:txXfrm>
    </dsp:sp>
    <dsp:sp modelId="{8FE05A81-C35A-461E-8DCA-03BED671BEB6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900" kern="1200" dirty="0" smtClean="0"/>
            <a:t>Bachelor of Business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900" kern="1200" dirty="0" smtClean="0"/>
            <a:t>Honours Degree Level 8</a:t>
          </a:r>
          <a:endParaRPr lang="en-US" sz="1900" kern="1200" dirty="0"/>
        </a:p>
      </dsp:txBody>
      <dsp:txXfrm rot="-5400000">
        <a:off x="1039018" y="2625605"/>
        <a:ext cx="5009883" cy="870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28BECA-8788-40F5-92E8-8171D3F552A9}">
      <dsp:nvSpPr>
        <dsp:cNvPr id="0" name=""/>
        <dsp:cNvSpPr/>
      </dsp:nvSpPr>
      <dsp:spPr>
        <a:xfrm>
          <a:off x="3206932" y="1494283"/>
          <a:ext cx="1799838" cy="1556933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Coaching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Qualifications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Awarded by NGB’s</a:t>
          </a:r>
          <a:endParaRPr lang="en-US" sz="1400" kern="1200" dirty="0"/>
        </a:p>
      </dsp:txBody>
      <dsp:txXfrm>
        <a:off x="3505190" y="1752289"/>
        <a:ext cx="1203322" cy="1040921"/>
      </dsp:txXfrm>
    </dsp:sp>
    <dsp:sp modelId="{019A10C6-8C72-4E0D-9327-B7A1DC9B4FE7}">
      <dsp:nvSpPr>
        <dsp:cNvPr id="0" name=""/>
        <dsp:cNvSpPr/>
      </dsp:nvSpPr>
      <dsp:spPr>
        <a:xfrm>
          <a:off x="4341716" y="671144"/>
          <a:ext cx="679073" cy="585111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FB1E35-28F7-40E9-BFCC-1371CFCBB3C3}">
      <dsp:nvSpPr>
        <dsp:cNvPr id="0" name=""/>
        <dsp:cNvSpPr/>
      </dsp:nvSpPr>
      <dsp:spPr>
        <a:xfrm>
          <a:off x="3380462" y="0"/>
          <a:ext cx="1474955" cy="127600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GAA</a:t>
          </a:r>
          <a:endParaRPr lang="en-IE" sz="1400" kern="1200" dirty="0" smtClean="0"/>
        </a:p>
      </dsp:txBody>
      <dsp:txXfrm>
        <a:off x="3624894" y="211462"/>
        <a:ext cx="986091" cy="853085"/>
      </dsp:txXfrm>
    </dsp:sp>
    <dsp:sp modelId="{873ABC39-3916-4B41-893B-348CC6F5DA67}">
      <dsp:nvSpPr>
        <dsp:cNvPr id="0" name=""/>
        <dsp:cNvSpPr/>
      </dsp:nvSpPr>
      <dsp:spPr>
        <a:xfrm>
          <a:off x="5134248" y="1764992"/>
          <a:ext cx="679073" cy="585111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22FE3E-DB44-4C2D-8AAB-94C6A95FC412}">
      <dsp:nvSpPr>
        <dsp:cNvPr id="0" name=""/>
        <dsp:cNvSpPr/>
      </dsp:nvSpPr>
      <dsp:spPr>
        <a:xfrm>
          <a:off x="4733167" y="784831"/>
          <a:ext cx="1474955" cy="127600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Volleyball</a:t>
          </a:r>
          <a:endParaRPr lang="en-US" sz="1400" kern="1200" dirty="0"/>
        </a:p>
      </dsp:txBody>
      <dsp:txXfrm>
        <a:off x="4977599" y="996293"/>
        <a:ext cx="986091" cy="853085"/>
      </dsp:txXfrm>
    </dsp:sp>
    <dsp:sp modelId="{893352D4-7F5B-4DC3-AA63-D0DFC182596C}">
      <dsp:nvSpPr>
        <dsp:cNvPr id="0" name=""/>
        <dsp:cNvSpPr/>
      </dsp:nvSpPr>
      <dsp:spPr>
        <a:xfrm>
          <a:off x="4583704" y="2999741"/>
          <a:ext cx="679073" cy="585111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0F95D0-44FE-4EF1-AE74-D37DC6B7CFE3}">
      <dsp:nvSpPr>
        <dsp:cNvPr id="0" name=""/>
        <dsp:cNvSpPr/>
      </dsp:nvSpPr>
      <dsp:spPr>
        <a:xfrm>
          <a:off x="4733167" y="2327718"/>
          <a:ext cx="1474955" cy="127600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Soccer</a:t>
          </a:r>
          <a:endParaRPr lang="en-US" sz="1400" kern="1200" dirty="0"/>
        </a:p>
      </dsp:txBody>
      <dsp:txXfrm>
        <a:off x="4977599" y="2539180"/>
        <a:ext cx="986091" cy="853085"/>
      </dsp:txXfrm>
    </dsp:sp>
    <dsp:sp modelId="{092816E9-610B-49B0-A0A6-0AAE0F9CE17A}">
      <dsp:nvSpPr>
        <dsp:cNvPr id="0" name=""/>
        <dsp:cNvSpPr/>
      </dsp:nvSpPr>
      <dsp:spPr>
        <a:xfrm>
          <a:off x="3218020" y="3127912"/>
          <a:ext cx="679073" cy="585111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81306-FE75-4474-AAD0-9B9C136C7786}">
      <dsp:nvSpPr>
        <dsp:cNvPr id="0" name=""/>
        <dsp:cNvSpPr/>
      </dsp:nvSpPr>
      <dsp:spPr>
        <a:xfrm>
          <a:off x="3380462" y="3113427"/>
          <a:ext cx="1474955" cy="127600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Hockey</a:t>
          </a:r>
          <a:endParaRPr lang="en-US" sz="1400" kern="1200" dirty="0"/>
        </a:p>
      </dsp:txBody>
      <dsp:txXfrm>
        <a:off x="3624894" y="3324889"/>
        <a:ext cx="986091" cy="853085"/>
      </dsp:txXfrm>
    </dsp:sp>
    <dsp:sp modelId="{2E82C9B5-67DD-4C30-9940-734DE703B2F7}">
      <dsp:nvSpPr>
        <dsp:cNvPr id="0" name=""/>
        <dsp:cNvSpPr/>
      </dsp:nvSpPr>
      <dsp:spPr>
        <a:xfrm>
          <a:off x="2412510" y="2034504"/>
          <a:ext cx="679073" cy="585111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5E32C0-7F48-41AC-92FD-E8F589C6181D}">
      <dsp:nvSpPr>
        <dsp:cNvPr id="0" name=""/>
        <dsp:cNvSpPr/>
      </dsp:nvSpPr>
      <dsp:spPr>
        <a:xfrm>
          <a:off x="2021477" y="2328596"/>
          <a:ext cx="1474955" cy="127600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Basketball</a:t>
          </a:r>
          <a:endParaRPr lang="en-US" sz="1400" kern="1200" dirty="0"/>
        </a:p>
      </dsp:txBody>
      <dsp:txXfrm>
        <a:off x="2265909" y="2540058"/>
        <a:ext cx="986091" cy="853085"/>
      </dsp:txXfrm>
    </dsp:sp>
    <dsp:sp modelId="{F054AF83-1579-43B6-8E65-C51B833D94F3}">
      <dsp:nvSpPr>
        <dsp:cNvPr id="0" name=""/>
        <dsp:cNvSpPr/>
      </dsp:nvSpPr>
      <dsp:spPr>
        <a:xfrm>
          <a:off x="2021477" y="783075"/>
          <a:ext cx="1474955" cy="127600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Rugby</a:t>
          </a:r>
          <a:endParaRPr lang="en-US" sz="1400" kern="1200" dirty="0"/>
        </a:p>
      </dsp:txBody>
      <dsp:txXfrm>
        <a:off x="2265909" y="994537"/>
        <a:ext cx="986091" cy="8530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F54F2-2603-4ABF-B349-D98BFF6B63E2}">
      <dsp:nvSpPr>
        <dsp:cNvPr id="0" name=""/>
        <dsp:cNvSpPr/>
      </dsp:nvSpPr>
      <dsp:spPr>
        <a:xfrm>
          <a:off x="3506018" y="1585937"/>
          <a:ext cx="1217562" cy="12175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800" kern="1200" smtClean="0"/>
            <a:t>BBS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800" kern="1200" smtClean="0"/>
            <a:t>Rec Leis</a:t>
          </a:r>
          <a:endParaRPr lang="en-US" sz="1800" kern="1200" dirty="0"/>
        </a:p>
      </dsp:txBody>
      <dsp:txXfrm>
        <a:off x="3684326" y="1764245"/>
        <a:ext cx="860946" cy="860946"/>
      </dsp:txXfrm>
    </dsp:sp>
    <dsp:sp modelId="{5612B06A-FDB8-45B3-B6ED-2813271C6C15}">
      <dsp:nvSpPr>
        <dsp:cNvPr id="0" name=""/>
        <dsp:cNvSpPr/>
      </dsp:nvSpPr>
      <dsp:spPr>
        <a:xfrm rot="16200000">
          <a:off x="3931901" y="1389723"/>
          <a:ext cx="365796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365796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105655" y="1393894"/>
        <a:ext cx="18289" cy="18289"/>
      </dsp:txXfrm>
    </dsp:sp>
    <dsp:sp modelId="{A7F826A1-F50B-4DB9-A333-7E084A348D63}">
      <dsp:nvSpPr>
        <dsp:cNvPr id="0" name=""/>
        <dsp:cNvSpPr/>
      </dsp:nvSpPr>
      <dsp:spPr>
        <a:xfrm>
          <a:off x="3506018" y="2577"/>
          <a:ext cx="1217562" cy="12175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kern="1200" dirty="0" smtClean="0"/>
            <a:t>Gym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kern="1200" dirty="0" smtClean="0"/>
            <a:t>Instructor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kern="1200" dirty="0" smtClean="0"/>
            <a:t>(REPS Ireland)</a:t>
          </a:r>
          <a:endParaRPr lang="en-US" sz="1000" kern="1200" dirty="0"/>
        </a:p>
      </dsp:txBody>
      <dsp:txXfrm>
        <a:off x="3684326" y="180885"/>
        <a:ext cx="860946" cy="860946"/>
      </dsp:txXfrm>
    </dsp:sp>
    <dsp:sp modelId="{7C64B3AF-ACC6-44AC-A6F2-C0F56A57A360}">
      <dsp:nvSpPr>
        <dsp:cNvPr id="0" name=""/>
        <dsp:cNvSpPr/>
      </dsp:nvSpPr>
      <dsp:spPr>
        <a:xfrm>
          <a:off x="4723581" y="2181403"/>
          <a:ext cx="365796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365796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97334" y="2185573"/>
        <a:ext cx="18289" cy="18289"/>
      </dsp:txXfrm>
    </dsp:sp>
    <dsp:sp modelId="{A37AEA24-68C2-489E-8545-3A37F36015D3}">
      <dsp:nvSpPr>
        <dsp:cNvPr id="0" name=""/>
        <dsp:cNvSpPr/>
      </dsp:nvSpPr>
      <dsp:spPr>
        <a:xfrm>
          <a:off x="5089377" y="1585937"/>
          <a:ext cx="1217562" cy="12175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kern="1200" dirty="0" smtClean="0"/>
            <a:t>Aerobics teacher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kern="1200" dirty="0" smtClean="0"/>
            <a:t>(REPS Ireland)</a:t>
          </a:r>
          <a:endParaRPr lang="en-US" sz="1000" kern="1200" dirty="0"/>
        </a:p>
      </dsp:txBody>
      <dsp:txXfrm>
        <a:off x="5267685" y="1764245"/>
        <a:ext cx="860946" cy="860946"/>
      </dsp:txXfrm>
    </dsp:sp>
    <dsp:sp modelId="{6BF17604-D686-4ABC-B68D-A8DBF7823DA0}">
      <dsp:nvSpPr>
        <dsp:cNvPr id="0" name=""/>
        <dsp:cNvSpPr/>
      </dsp:nvSpPr>
      <dsp:spPr>
        <a:xfrm rot="5400000">
          <a:off x="3931901" y="2973082"/>
          <a:ext cx="365796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365796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105655" y="2977253"/>
        <a:ext cx="18289" cy="18289"/>
      </dsp:txXfrm>
    </dsp:sp>
    <dsp:sp modelId="{8A8D8117-D318-4CBF-919C-3DDB3389C9B9}">
      <dsp:nvSpPr>
        <dsp:cNvPr id="0" name=""/>
        <dsp:cNvSpPr/>
      </dsp:nvSpPr>
      <dsp:spPr>
        <a:xfrm>
          <a:off x="3506018" y="3169296"/>
          <a:ext cx="1217562" cy="12175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kern="1200" dirty="0" smtClean="0"/>
            <a:t>Group Exercise Instructor</a:t>
          </a:r>
          <a:endParaRPr lang="en-US" sz="1000" kern="1200" dirty="0"/>
        </a:p>
      </dsp:txBody>
      <dsp:txXfrm>
        <a:off x="3684326" y="3347604"/>
        <a:ext cx="860946" cy="860946"/>
      </dsp:txXfrm>
    </dsp:sp>
    <dsp:sp modelId="{FFEF16F3-BFEE-4316-9B28-868FEFF4CFC2}">
      <dsp:nvSpPr>
        <dsp:cNvPr id="0" name=""/>
        <dsp:cNvSpPr/>
      </dsp:nvSpPr>
      <dsp:spPr>
        <a:xfrm rot="10800000">
          <a:off x="3140222" y="2181403"/>
          <a:ext cx="365796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365796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313975" y="2185573"/>
        <a:ext cx="18289" cy="18289"/>
      </dsp:txXfrm>
    </dsp:sp>
    <dsp:sp modelId="{C5422457-1C48-4992-AD60-3061474AADCF}">
      <dsp:nvSpPr>
        <dsp:cNvPr id="0" name=""/>
        <dsp:cNvSpPr/>
      </dsp:nvSpPr>
      <dsp:spPr>
        <a:xfrm>
          <a:off x="1922659" y="1585937"/>
          <a:ext cx="1217562" cy="12175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kern="1200" dirty="0" smtClean="0"/>
            <a:t>Personal Trainer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kern="1200" dirty="0" smtClean="0"/>
            <a:t>(REPS Ireland)</a:t>
          </a:r>
          <a:endParaRPr lang="en-IE" sz="1000" kern="1200" dirty="0" smtClean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 dirty="0"/>
        </a:p>
      </dsp:txBody>
      <dsp:txXfrm>
        <a:off x="2100967" y="1764245"/>
        <a:ext cx="860946" cy="8609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FF97DA-DD7D-4C05-AB05-099FDDFCBFE4}">
      <dsp:nvSpPr>
        <dsp:cNvPr id="0" name=""/>
        <dsp:cNvSpPr/>
      </dsp:nvSpPr>
      <dsp:spPr>
        <a:xfrm>
          <a:off x="3506018" y="1585937"/>
          <a:ext cx="1217562" cy="12175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800" kern="1200" dirty="0" smtClean="0"/>
            <a:t>BBS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800" kern="1200" dirty="0" smtClean="0"/>
            <a:t>Rec Leis</a:t>
          </a:r>
          <a:endParaRPr lang="en-US" sz="1800" kern="1200" dirty="0"/>
        </a:p>
      </dsp:txBody>
      <dsp:txXfrm>
        <a:off x="3684326" y="1764245"/>
        <a:ext cx="860946" cy="860946"/>
      </dsp:txXfrm>
    </dsp:sp>
    <dsp:sp modelId="{D55F5B3A-27A4-4C63-ABFA-BCE38209D482}">
      <dsp:nvSpPr>
        <dsp:cNvPr id="0" name=""/>
        <dsp:cNvSpPr/>
      </dsp:nvSpPr>
      <dsp:spPr>
        <a:xfrm rot="16200000">
          <a:off x="3931901" y="1389723"/>
          <a:ext cx="365796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365796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105655" y="1393894"/>
        <a:ext cx="18289" cy="18289"/>
      </dsp:txXfrm>
    </dsp:sp>
    <dsp:sp modelId="{A1E07CD7-0BA4-4ACD-8CB0-0B048C19F179}">
      <dsp:nvSpPr>
        <dsp:cNvPr id="0" name=""/>
        <dsp:cNvSpPr/>
      </dsp:nvSpPr>
      <dsp:spPr>
        <a:xfrm>
          <a:off x="3506018" y="2577"/>
          <a:ext cx="1217562" cy="12175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600" kern="1200" dirty="0" smtClean="0"/>
            <a:t>Massage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600" kern="1200" dirty="0" smtClean="0"/>
            <a:t>(ITEC)</a:t>
          </a:r>
          <a:endParaRPr lang="en-US" sz="1600" kern="1200" dirty="0"/>
        </a:p>
      </dsp:txBody>
      <dsp:txXfrm>
        <a:off x="3684326" y="180885"/>
        <a:ext cx="860946" cy="860946"/>
      </dsp:txXfrm>
    </dsp:sp>
    <dsp:sp modelId="{41C5FEE5-90DF-4AF6-A573-D10F9E8F1C5D}">
      <dsp:nvSpPr>
        <dsp:cNvPr id="0" name=""/>
        <dsp:cNvSpPr/>
      </dsp:nvSpPr>
      <dsp:spPr>
        <a:xfrm>
          <a:off x="4723581" y="2181403"/>
          <a:ext cx="365796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365796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97334" y="2185573"/>
        <a:ext cx="18289" cy="18289"/>
      </dsp:txXfrm>
    </dsp:sp>
    <dsp:sp modelId="{943888C9-86EB-44BF-B7B0-75766E24E97D}">
      <dsp:nvSpPr>
        <dsp:cNvPr id="0" name=""/>
        <dsp:cNvSpPr/>
      </dsp:nvSpPr>
      <dsp:spPr>
        <a:xfrm>
          <a:off x="5089377" y="1585937"/>
          <a:ext cx="1217562" cy="12175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600" kern="1200" dirty="0" smtClean="0"/>
            <a:t>Sports Massage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600" kern="1200" dirty="0" smtClean="0"/>
            <a:t>(ITEC)</a:t>
          </a:r>
          <a:endParaRPr lang="en-US" sz="1600" kern="1200" dirty="0"/>
        </a:p>
      </dsp:txBody>
      <dsp:txXfrm>
        <a:off x="5267685" y="1764245"/>
        <a:ext cx="860946" cy="860946"/>
      </dsp:txXfrm>
    </dsp:sp>
    <dsp:sp modelId="{281E3FE9-398C-4766-BB97-54EB97335915}">
      <dsp:nvSpPr>
        <dsp:cNvPr id="0" name=""/>
        <dsp:cNvSpPr/>
      </dsp:nvSpPr>
      <dsp:spPr>
        <a:xfrm rot="5400000">
          <a:off x="3931901" y="2973082"/>
          <a:ext cx="365796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365796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105655" y="2977253"/>
        <a:ext cx="18289" cy="18289"/>
      </dsp:txXfrm>
    </dsp:sp>
    <dsp:sp modelId="{730D70E5-7F59-4748-8722-5B94336CE60D}">
      <dsp:nvSpPr>
        <dsp:cNvPr id="0" name=""/>
        <dsp:cNvSpPr/>
      </dsp:nvSpPr>
      <dsp:spPr>
        <a:xfrm>
          <a:off x="3506018" y="3169296"/>
          <a:ext cx="1217562" cy="12175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600" kern="1200" dirty="0" smtClean="0"/>
            <a:t>Lifeguard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600" kern="1200" dirty="0" smtClean="0"/>
            <a:t>(IWS)</a:t>
          </a:r>
          <a:endParaRPr lang="en-US" sz="1600" kern="1200" dirty="0"/>
        </a:p>
      </dsp:txBody>
      <dsp:txXfrm>
        <a:off x="3684326" y="3347604"/>
        <a:ext cx="860946" cy="860946"/>
      </dsp:txXfrm>
    </dsp:sp>
    <dsp:sp modelId="{7CF42667-92CC-40F0-A02D-2B45B3D2E8C4}">
      <dsp:nvSpPr>
        <dsp:cNvPr id="0" name=""/>
        <dsp:cNvSpPr/>
      </dsp:nvSpPr>
      <dsp:spPr>
        <a:xfrm rot="11118195">
          <a:off x="3168290" y="2109373"/>
          <a:ext cx="34106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341064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330295" y="2114162"/>
        <a:ext cx="17053" cy="17053"/>
      </dsp:txXfrm>
    </dsp:sp>
    <dsp:sp modelId="{1ABCF378-619E-401A-B757-73CF3CAD102A}">
      <dsp:nvSpPr>
        <dsp:cNvPr id="0" name=""/>
        <dsp:cNvSpPr/>
      </dsp:nvSpPr>
      <dsp:spPr>
        <a:xfrm>
          <a:off x="1954567" y="1493835"/>
          <a:ext cx="1217562" cy="11137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600" kern="1200" dirty="0" smtClean="0"/>
            <a:t>Swim Teacher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600" kern="1200" dirty="0" smtClean="0"/>
            <a:t>(IWS)</a:t>
          </a:r>
          <a:endParaRPr lang="en-US" sz="1600" kern="1200" dirty="0"/>
        </a:p>
      </dsp:txBody>
      <dsp:txXfrm>
        <a:off x="2132875" y="1656939"/>
        <a:ext cx="860946" cy="787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048D73-72CB-4829-ADD0-A99D0CF8E392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969C5D-89D2-49DF-B1A6-1EE663CC2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555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79C582-6282-4E4F-8CBB-AAB07C1456A7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5696C9-8516-4869-BF41-65209A8947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348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611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784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170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28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394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21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968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849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60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75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728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696C9-8516-4869-BF41-65209A8947D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265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02C912B-E223-4960-B70D-6E019E94853C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134D54-B20C-4151-B7F8-9BD8A7E96A65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IE" dirty="0" smtClean="0"/>
              <a:t>Bachelor of Business Studies Recreation &amp; Leisure Management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24780"/>
            <a:ext cx="6048672" cy="403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05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370416"/>
          </a:xfrm>
        </p:spPr>
        <p:txBody>
          <a:bodyPr>
            <a:normAutofit fontScale="90000"/>
          </a:bodyPr>
          <a:lstStyle/>
          <a:p>
            <a:r>
              <a:rPr lang="en-IE" dirty="0" smtClean="0"/>
              <a:t/>
            </a:r>
            <a:br>
              <a:rPr lang="en-IE" dirty="0" smtClean="0"/>
            </a:br>
            <a:r>
              <a:rPr lang="en-IE" dirty="0"/>
              <a:t/>
            </a:r>
            <a:br>
              <a:rPr lang="en-IE" dirty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/>
              <a:t/>
            </a:r>
            <a:br>
              <a:rPr lang="en-IE" dirty="0"/>
            </a:br>
            <a:r>
              <a:rPr lang="en-IE" dirty="0" smtClean="0"/>
              <a:t>Why </a:t>
            </a:r>
            <a:r>
              <a:rPr lang="en-IE" dirty="0"/>
              <a:t>the trend?</a:t>
            </a:r>
            <a:br>
              <a:rPr lang="en-IE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IE" dirty="0" smtClean="0"/>
              <a:t>When asked the current students offer the following suggestions…</a:t>
            </a:r>
          </a:p>
          <a:p>
            <a:pPr marL="0" indent="0">
              <a:buNone/>
            </a:pPr>
            <a:endParaRPr lang="en-IE" dirty="0" smtClean="0"/>
          </a:p>
          <a:p>
            <a:r>
              <a:rPr lang="en-IE" sz="2400" dirty="0" smtClean="0"/>
              <a:t>Boys think that </a:t>
            </a:r>
            <a:r>
              <a:rPr lang="en-IE" sz="2400" dirty="0" smtClean="0">
                <a:solidFill>
                  <a:prstClr val="black"/>
                </a:solidFill>
              </a:rPr>
              <a:t>Rec Leis will be all </a:t>
            </a:r>
            <a:r>
              <a:rPr lang="en-IE" sz="2400" dirty="0" smtClean="0">
                <a:solidFill>
                  <a:prstClr val="black"/>
                </a:solidFill>
              </a:rPr>
              <a:t>about being </a:t>
            </a:r>
            <a:r>
              <a:rPr lang="en-IE" sz="2400" dirty="0" smtClean="0">
                <a:solidFill>
                  <a:prstClr val="black"/>
                </a:solidFill>
              </a:rPr>
              <a:t>active and playing </a:t>
            </a:r>
            <a:r>
              <a:rPr lang="en-IE" sz="2400" dirty="0" smtClean="0">
                <a:solidFill>
                  <a:prstClr val="black"/>
                </a:solidFill>
              </a:rPr>
              <a:t>sport. </a:t>
            </a:r>
            <a:endParaRPr lang="en-IE" sz="2400" dirty="0">
              <a:solidFill>
                <a:prstClr val="black"/>
              </a:solidFill>
            </a:endParaRPr>
          </a:p>
          <a:p>
            <a:r>
              <a:rPr lang="en-IE" sz="2400" dirty="0" smtClean="0"/>
              <a:t>Boys </a:t>
            </a:r>
            <a:r>
              <a:rPr lang="en-IE" sz="2400" dirty="0" smtClean="0"/>
              <a:t>will only stick at a course that they like and if </a:t>
            </a:r>
            <a:r>
              <a:rPr lang="en-IE" sz="2400" dirty="0" smtClean="0"/>
              <a:t>they </a:t>
            </a:r>
            <a:r>
              <a:rPr lang="en-IE" sz="2400" dirty="0" smtClean="0"/>
              <a:t>like sport they will like Rec </a:t>
            </a:r>
            <a:r>
              <a:rPr lang="en-IE" sz="2400" dirty="0" smtClean="0"/>
              <a:t>Leis. </a:t>
            </a:r>
            <a:endParaRPr lang="en-IE" sz="2400" dirty="0" smtClean="0"/>
          </a:p>
          <a:p>
            <a:r>
              <a:rPr lang="en-IE" sz="2400" dirty="0" smtClean="0"/>
              <a:t>Girls are more focused in their choices </a:t>
            </a:r>
            <a:r>
              <a:rPr lang="en-IE" sz="2400" dirty="0" smtClean="0"/>
              <a:t>and </a:t>
            </a:r>
            <a:r>
              <a:rPr lang="en-IE" sz="2400" dirty="0" smtClean="0"/>
              <a:t>pick courses that </a:t>
            </a:r>
            <a:r>
              <a:rPr lang="en-IE" sz="2400" dirty="0" smtClean="0"/>
              <a:t>will </a:t>
            </a:r>
            <a:r>
              <a:rPr lang="en-IE" sz="2400" dirty="0" smtClean="0"/>
              <a:t>get them specific jobs, it doesn’t have to be in an area that they </a:t>
            </a:r>
            <a:r>
              <a:rPr lang="en-IE" sz="2400" dirty="0" smtClean="0"/>
              <a:t>like.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98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Career Opportunities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BBS </a:t>
            </a:r>
            <a:r>
              <a:rPr lang="en-IE" dirty="0" smtClean="0"/>
              <a:t>Rec/Leis (</a:t>
            </a:r>
            <a:r>
              <a:rPr lang="en-IE" dirty="0"/>
              <a:t>Level 7</a:t>
            </a:r>
            <a:r>
              <a:rPr lang="en-IE" dirty="0" smtClean="0"/>
              <a:t>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IE" dirty="0" smtClean="0"/>
              <a:t>BBS (Level 8)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IE" dirty="0" smtClean="0"/>
              <a:t>Leisure centre…attendant, administration.</a:t>
            </a:r>
          </a:p>
          <a:p>
            <a:r>
              <a:rPr lang="en-IE" dirty="0" smtClean="0"/>
              <a:t>Personal training</a:t>
            </a:r>
          </a:p>
          <a:p>
            <a:r>
              <a:rPr lang="en-IE" dirty="0" smtClean="0"/>
              <a:t>Coaching</a:t>
            </a:r>
          </a:p>
          <a:p>
            <a:r>
              <a:rPr lang="en-IE" dirty="0" smtClean="0"/>
              <a:t>Massage therapist</a:t>
            </a:r>
          </a:p>
          <a:p>
            <a:r>
              <a:rPr lang="en-IE" dirty="0" smtClean="0"/>
              <a:t>Sales &amp; customer service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IE" dirty="0" smtClean="0"/>
              <a:t>Leisure centre…attendant, administration, management.</a:t>
            </a:r>
          </a:p>
          <a:p>
            <a:r>
              <a:rPr lang="en-IE" dirty="0" smtClean="0"/>
              <a:t>Sports development.</a:t>
            </a:r>
          </a:p>
          <a:p>
            <a:r>
              <a:rPr lang="en-IE" dirty="0" smtClean="0"/>
              <a:t>Post-graduate study.</a:t>
            </a:r>
          </a:p>
          <a:p>
            <a:r>
              <a:rPr lang="en-IE" dirty="0" smtClean="0"/>
              <a:t>Health promotion</a:t>
            </a:r>
          </a:p>
          <a:p>
            <a:r>
              <a:rPr lang="en-IE" dirty="0" smtClean="0"/>
              <a:t>Teaching</a:t>
            </a:r>
          </a:p>
          <a:p>
            <a:r>
              <a:rPr lang="en-IE" dirty="0" smtClean="0"/>
              <a:t>Self-employment</a:t>
            </a:r>
          </a:p>
          <a:p>
            <a:endParaRPr lang="en-I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420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24512447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148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IE" dirty="0" smtClean="0"/>
              <a:t>Objectives </a:t>
            </a:r>
            <a:r>
              <a:rPr lang="en-IE" sz="3600" dirty="0" smtClean="0"/>
              <a:t>- this session will…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Provide general information about the programme.</a:t>
            </a:r>
          </a:p>
          <a:p>
            <a:r>
              <a:rPr lang="en-IE" dirty="0" smtClean="0"/>
              <a:t>Outline the additional qualifications available to students.</a:t>
            </a:r>
          </a:p>
          <a:p>
            <a:r>
              <a:rPr lang="en-IE" dirty="0" smtClean="0"/>
              <a:t>R</a:t>
            </a:r>
            <a:r>
              <a:rPr lang="en-IE" dirty="0" smtClean="0"/>
              <a:t>aise </a:t>
            </a:r>
            <a:r>
              <a:rPr lang="en-IE" dirty="0" smtClean="0"/>
              <a:t>the issue of gender imbalance </a:t>
            </a:r>
            <a:r>
              <a:rPr lang="en-IE" dirty="0" smtClean="0"/>
              <a:t>on the course.</a:t>
            </a:r>
          </a:p>
          <a:p>
            <a:r>
              <a:rPr lang="en-IE" dirty="0"/>
              <a:t>O</a:t>
            </a:r>
            <a:r>
              <a:rPr lang="en-IE" dirty="0" smtClean="0"/>
              <a:t>utline some of the career opportunities </a:t>
            </a:r>
            <a:r>
              <a:rPr lang="en-IE" dirty="0" smtClean="0"/>
              <a:t>for </a:t>
            </a:r>
            <a:r>
              <a:rPr lang="en-IE" dirty="0" smtClean="0"/>
              <a:t>Recreation and Leisure  graduates</a:t>
            </a:r>
            <a:endParaRPr lang="en-IE" dirty="0" smtClean="0"/>
          </a:p>
          <a:p>
            <a:endParaRPr lang="en-IE" dirty="0"/>
          </a:p>
          <a:p>
            <a:endParaRPr lang="en-IE" dirty="0" smtClean="0"/>
          </a:p>
          <a:p>
            <a:endParaRPr lang="en-I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29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3711539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7763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% Business content over 4 years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569075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030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...what the students </a:t>
            </a:r>
            <a:r>
              <a:rPr lang="en-IE" dirty="0" smtClean="0"/>
              <a:t>say.</a:t>
            </a:r>
            <a:endParaRPr lang="en-US" dirty="0"/>
          </a:p>
        </p:txBody>
      </p:sp>
      <p:pic>
        <p:nvPicPr>
          <p:cNvPr id="1027" name="Picture 3" descr="C:\Data\My Pictures\Microsoft Clip Organizer\Teen-Boy-sitting-at-desk-7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" y="3893046"/>
            <a:ext cx="32194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3983251"/>
            <a:ext cx="299085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4283968" y="1988840"/>
            <a:ext cx="2664296" cy="2448272"/>
          </a:xfrm>
          <a:prstGeom prst="wedgeEllipseCallout">
            <a:avLst>
              <a:gd name="adj1" fmla="val 28924"/>
              <a:gd name="adj2" fmla="val 64655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</a:rPr>
              <a:t>‘I had no idea there was going to be business all the way through this course’.</a:t>
            </a:r>
          </a:p>
          <a:p>
            <a:pPr algn="ctr"/>
            <a:endParaRPr lang="en-US" dirty="0"/>
          </a:p>
        </p:txBody>
      </p:sp>
      <p:sp>
        <p:nvSpPr>
          <p:cNvPr id="11" name="Oval Callout 10"/>
          <p:cNvSpPr/>
          <p:nvPr/>
        </p:nvSpPr>
        <p:spPr>
          <a:xfrm>
            <a:off x="971600" y="1895908"/>
            <a:ext cx="2592288" cy="2192238"/>
          </a:xfrm>
          <a:prstGeom prst="wedgeEllipseCallout">
            <a:avLst>
              <a:gd name="adj1" fmla="val -2925"/>
              <a:gd name="adj2" fmla="val 73652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</a:rPr>
              <a:t>‘…there is a lot more theory and lectures involved in Rec Leis than I thought’.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36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E" sz="4000" dirty="0"/>
              <a:t>Content covered in class and certified by an external awarding body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529570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9025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E" sz="3600" dirty="0" smtClean="0"/>
              <a:t>Content covered in class and certified by </a:t>
            </a:r>
            <a:r>
              <a:rPr lang="en-IE" sz="3600" dirty="0" smtClean="0"/>
              <a:t>an external awarding </a:t>
            </a:r>
            <a:r>
              <a:rPr lang="en-IE" sz="3600" dirty="0" smtClean="0"/>
              <a:t>body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5464805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1068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E" sz="4000" dirty="0"/>
              <a:t>Content covered in class and certified by an external awarding body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5317168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2326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/>
              <a:t>Intake over last six years</a:t>
            </a:r>
            <a:br>
              <a:rPr lang="en-IE" dirty="0"/>
            </a:br>
            <a:r>
              <a:rPr lang="en-IE" dirty="0"/>
              <a:t>ratio of males to females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5345361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74145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722</TotalTime>
  <Words>359</Words>
  <Application>Microsoft Office PowerPoint</Application>
  <PresentationFormat>On-screen Show (4:3)</PresentationFormat>
  <Paragraphs>87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Bachelor of Business Studies Recreation &amp; Leisure Management</vt:lpstr>
      <vt:lpstr>Objectives - this session will…</vt:lpstr>
      <vt:lpstr>PowerPoint Presentation</vt:lpstr>
      <vt:lpstr>% Business content over 4 years</vt:lpstr>
      <vt:lpstr>...what the students say.</vt:lpstr>
      <vt:lpstr>Content covered in class and certified by an external awarding body</vt:lpstr>
      <vt:lpstr>Content covered in class and certified by an external awarding body</vt:lpstr>
      <vt:lpstr>Content covered in class and certified by an external awarding body</vt:lpstr>
      <vt:lpstr>Intake over last six years ratio of males to females</vt:lpstr>
      <vt:lpstr>      Why the trend? </vt:lpstr>
      <vt:lpstr>Career Opportunities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Jean OShea</dc:creator>
  <cp:lastModifiedBy>Joan Dinneen</cp:lastModifiedBy>
  <cp:revision>48</cp:revision>
  <cp:lastPrinted>2011-12-05T16:17:56Z</cp:lastPrinted>
  <dcterms:created xsi:type="dcterms:W3CDTF">2011-12-02T11:02:04Z</dcterms:created>
  <dcterms:modified xsi:type="dcterms:W3CDTF">2011-12-05T16:22:26Z</dcterms:modified>
</cp:coreProperties>
</file>